
<file path=[Content_Types].xml><?xml version="1.0" encoding="utf-8"?>
<ns0:Types xmlns:ns0="http://schemas.openxmlformats.org/package/2006/content-types">
  <ns0:Default Extension="fntdata" ContentType="application/x-fontdata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customXml/itemProps1.xml" ContentType="application/vnd.openxmlformats-officedocument.customXmlProperties+xml"/>
  <ns0:Override PartName="/customXml/itemProps2.xml" ContentType="application/vnd.openxmlformats-officedocument.customXmlProperties+xml"/>
  <ns0:Override PartName="/customXml/itemProps3.xml" ContentType="application/vnd.openxmlformats-officedocument.customXmlProperties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slides/slide16.xml" ContentType="application/vnd.openxmlformats-officedocument.presentationml.slide+xml"/>
  <ns0:Override PartName="/ppt/slides/slide17.xml" ContentType="application/vnd.openxmlformats-officedocument.presentationml.slide+xml"/>
  <ns0:Override PartName="/ppt/slides/slide18.xml" ContentType="application/vnd.openxmlformats-officedocument.presentationml.slide+xml"/>
  <ns0:Override PartName="/ppt/slides/slide19.xml" ContentType="application/vnd.openxmlformats-officedocument.presentationml.slide+xml"/>
  <ns0:Override PartName="/ppt/slides/slide20.xml" ContentType="application/vnd.openxmlformats-officedocument.presentationml.slide+xml"/>
  <ns0:Override PartName="/ppt/slides/slide21.xml" ContentType="application/vnd.openxmlformats-officedocument.presentationml.slide+xml"/>
  <ns0:Override PartName="/ppt/slides/slide22.xml" ContentType="application/vnd.openxmlformats-officedocument.presentationml.slide+xml"/>
  <ns0:Override PartName="/ppt/slides/slide23.xml" ContentType="application/vnd.openxmlformats-officedocument.presentationml.slide+xml"/>
  <ns0:Override PartName="/ppt/slides/slide24.xml" ContentType="application/vnd.openxmlformats-officedocument.presentationml.slide+xml"/>
  <ns0:Override PartName="/ppt/slides/slide25.xml" ContentType="application/vnd.openxmlformats-officedocument.presentationml.slide+xml"/>
  <ns0:Override PartName="/ppt/slides/slide26.xml" ContentType="application/vnd.openxmlformats-officedocument.presentationml.slide+xml"/>
  <ns0:Override PartName="/ppt/slides/slide27.xml" ContentType="application/vnd.openxmlformats-officedocument.presentationml.slide+xml"/>
  <ns0:Override PartName="/ppt/slides/slide28.xml" ContentType="application/vnd.openxmlformats-officedocument.presentationml.slide+xml"/>
  <ns0:Override PartName="/ppt/slides/slide29.xml" ContentType="application/vnd.openxmlformats-officedocument.presentationml.slide+xml"/>
  <ns0:Override PartName="/ppt/slides/slide30.xml" ContentType="application/vnd.openxmlformats-officedocument.presentationml.slide+xml"/>
  <ns0:Override PartName="/ppt/slides/slide31.xml" ContentType="application/vnd.openxmlformats-officedocument.presentationml.slide+xml"/>
  <ns0:Override PartName="/ppt/slides/slide32.xml" ContentType="application/vnd.openxmlformats-officedocument.presentationml.slide+xml"/>
  <ns0:Override PartName="/ppt/slides/slide33.xml" ContentType="application/vnd.openxmlformats-officedocument.presentationml.slide+xml"/>
  <ns0:Override PartName="/ppt/slides/slide34.xml" ContentType="application/vnd.openxmlformats-officedocument.presentationml.slide+xml"/>
  <ns0:Override PartName="/ppt/slides/slide35.xml" ContentType="application/vnd.openxmlformats-officedocument.presentationml.slide+xml"/>
  <ns0:Override PartName="/ppt/slides/slide36.xml" ContentType="application/vnd.openxmlformats-officedocument.presentationml.slide+xml"/>
  <ns0:Override PartName="/ppt/slides/slide37.xml" ContentType="application/vnd.openxmlformats-officedocument.presentationml.slide+xml"/>
  <ns0:Override PartName="/ppt/slides/slide38.xml" ContentType="application/vnd.openxmlformats-officedocument.presentationml.slide+xml"/>
  <ns0:Override PartName="/ppt/slides/slide39.xml" ContentType="application/vnd.openxmlformats-officedocument.presentationml.slide+xml"/>
  <ns0:Override PartName="/ppt/slides/slide40.xml" ContentType="application/vnd.openxmlformats-officedocument.presentationml.slide+xml"/>
  <ns0:Override PartName="/ppt/slides/slide41.xml" ContentType="application/vnd.openxmlformats-officedocument.presentationml.slide+xml"/>
  <ns0:Override PartName="/ppt/slides/slide42.xml" ContentType="application/vnd.openxmlformats-officedocument.presentationml.slide+xml"/>
  <ns0:Override PartName="/ppt/slides/slide43.xml" ContentType="application/vnd.openxmlformats-officedocument.presentationml.slide+xml"/>
  <ns0:Override PartName="/ppt/slides/slide44.xml" ContentType="application/vnd.openxmlformats-officedocument.presentationml.slide+xml"/>
  <ns0:Override PartName="/ppt/slides/slide45.xml" ContentType="application/vnd.openxmlformats-officedocument.presentationml.slide+xml"/>
  <ns0:Override PartName="/ppt/slides/slide46.xml" ContentType="application/vnd.openxmlformats-officedocument.presentationml.slide+xml"/>
  <ns0:Override PartName="/ppt/slides/slide47.xml" ContentType="application/vnd.openxmlformats-officedocument.presentationml.slide+xml"/>
  <ns0:Override PartName="/ppt/slides/slide48.xml" ContentType="application/vnd.openxmlformats-officedocument.presentationml.slide+xml"/>
  <ns0:Override PartName="/ppt/slides/slide49.xml" ContentType="application/vnd.openxmlformats-officedocument.presentationml.slide+xml"/>
  <ns0:Override PartName="/ppt/slides/slide50.xml" ContentType="application/vnd.openxmlformats-officedocument.presentationml.slide+xml"/>
  <ns0:Override PartName="/ppt/slides/slide51.xml" ContentType="application/vnd.openxmlformats-officedocument.presentationml.slide+xml"/>
  <ns0:Override PartName="/ppt/slides/slide52.xml" ContentType="application/vnd.openxmlformats-officedocument.presentationml.slide+xml"/>
  <ns0:Override PartName="/ppt/slides/slide53.xml" ContentType="application/vnd.openxmlformats-officedocument.presentationml.slide+xml"/>
  <ns0:Override PartName="/ppt/slides/slide54.xml" ContentType="application/vnd.openxmlformats-officedocument.presentationml.slide+xml"/>
  <ns0:Override PartName="/ppt/slides/slide55.xml" ContentType="application/vnd.openxmlformats-officedocument.presentationml.slide+xml"/>
  <ns0:Override PartName="/ppt/notesMasters/notesMaster1.xml" ContentType="application/vnd.openxmlformats-officedocument.presentationml.notesMaster+xml"/>
  <ns0:Override PartName="/ppt/handoutMasters/handoutMaster1.xml" ContentType="application/vnd.openxmlformats-officedocument.presentationml.handoutMaster+xml"/>
  <ns0:Override PartName="/ppt/tags/tag1.xml" ContentType="application/vnd.openxmlformats-officedocument.presentationml.tags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12.xml" ContentType="application/vnd.openxmlformats-officedocument.presentationml.slideLayout+xml"/>
  <ns0:Override PartName="/ppt/slideLayouts/slideLayout13.xml" ContentType="application/vnd.openxmlformats-officedocument.presentationml.slideLayout+xml"/>
  <ns0:Override PartName="/ppt/theme/theme2.xml" ContentType="application/vnd.openxmlformats-officedocument.theme+xml"/>
  <ns0:Override PartName="/ppt/theme/theme3.xml" ContentType="application/vnd.openxmlformats-officedocument.theme+xml"/>
  <ns0:Override PartName="/ppt/notesSlides/notesSlide1.xml" ContentType="application/vnd.openxmlformats-officedocument.presentationml.notesSlide+xml"/>
  <ns0:Override PartName="/ppt/notesSlides/notesSlide2.xml" ContentType="application/vnd.openxmlformats-officedocument.presentationml.notesSlide+xml"/>
  <ns0:Override PartName="/ppt/notesSlides/notesSlide3.xml" ContentType="application/vnd.openxmlformats-officedocument.presentationml.notesSlide+xml"/>
  <ns0:Override PartName="/ppt/notesSlides/notesSlide4.xml" ContentType="application/vnd.openxmlformats-officedocument.presentationml.notesSlide+xml"/>
  <ns0:Override PartName="/ppt/notesSlides/notesSlide5.xml" ContentType="application/vnd.openxmlformats-officedocument.presentationml.notesSlide+xml"/>
  <ns0:Override PartName="/ppt/notesSlides/notesSlide6.xml" ContentType="application/vnd.openxmlformats-officedocument.presentationml.notesSlide+xml"/>
  <ns0:Override PartName="/ppt/notesSlides/notesSlide7.xml" ContentType="application/vnd.openxmlformats-officedocument.presentationml.notesSlide+xml"/>
  <ns0:Override PartName="/ppt/notesSlides/notesSlide8.xml" ContentType="application/vnd.openxmlformats-officedocument.presentationml.notesSlide+xml"/>
  <ns0:Override PartName="/ppt/notesSlides/notesSlide9.xml" ContentType="application/vnd.openxmlformats-officedocument.presentationml.notesSlide+xml"/>
  <ns0:Override PartName="/ppt/notesSlides/notesSlide10.xml" ContentType="application/vnd.openxmlformats-officedocument.presentationml.notesSlide+xml"/>
  <ns0:Override PartName="/ppt/notesSlides/notesSlide11.xml" ContentType="application/vnd.openxmlformats-officedocument.presentationml.notesSlide+xml"/>
  <ns0:Override PartName="/ppt/notesSlides/notesSlide12.xml" ContentType="application/vnd.openxmlformats-officedocument.presentationml.notesSlide+xml"/>
  <ns0:Override PartName="/ppt/notesSlides/notesSlide13.xml" ContentType="application/vnd.openxmlformats-officedocument.presentationml.notesSlide+xml"/>
  <ns0:Override PartName="/ppt/notesSlides/notesSlide14.xml" ContentType="application/vnd.openxmlformats-officedocument.presentationml.notesSlide+xml"/>
  <ns0:Override PartName="/ppt/notesSlides/notesSlide15.xml" ContentType="application/vnd.openxmlformats-officedocument.presentationml.notesSlide+xml"/>
  <ns0:Override PartName="/ppt/notesSlides/notesSlide16.xml" ContentType="application/vnd.openxmlformats-officedocument.presentationml.notesSlide+xml"/>
  <ns0:Override PartName="/ppt/notesSlides/notesSlide17.xml" ContentType="application/vnd.openxmlformats-officedocument.presentationml.notesSlide+xml"/>
  <ns0:Override PartName="/ppt/notesSlides/notesSlide18.xml" ContentType="application/vnd.openxmlformats-officedocument.presentationml.notesSlide+xml"/>
  <ns0:Override PartName="/ppt/notesSlides/notesSlide19.xml" ContentType="application/vnd.openxmlformats-officedocument.presentationml.notesSlide+xml"/>
  <ns0:Override PartName="/ppt/notesSlides/notesSlide20.xml" ContentType="application/vnd.openxmlformats-officedocument.presentationml.notesSlide+xml"/>
  <ns0:Override PartName="/ppt/notesSlides/notesSlide21.xml" ContentType="application/vnd.openxmlformats-officedocument.presentationml.notesSlide+xml"/>
  <ns0:Override PartName="/ppt/notesSlides/notesSlide22.xml" ContentType="application/vnd.openxmlformats-officedocument.presentationml.notesSlide+xml"/>
  <ns0:Override PartName="/ppt/notesSlides/notesSlide23.xml" ContentType="application/vnd.openxmlformats-officedocument.presentationml.notesSlide+xml"/>
  <ns0:Override PartName="/ppt/notesSlides/notesSlide24.xml" ContentType="application/vnd.openxmlformats-officedocument.presentationml.notesSlide+xml"/>
  <ns0:Override PartName="/ppt/notesSlides/notesSlide25.xml" ContentType="application/vnd.openxmlformats-officedocument.presentationml.notesSlide+xml"/>
  <ns0:Override PartName="/ppt/notesSlides/notesSlide26.xml" ContentType="application/vnd.openxmlformats-officedocument.presentationml.notesSlide+xml"/>
  <ns0:Override PartName="/ppt/notesSlides/notesSlide27.xml" ContentType="application/vnd.openxmlformats-officedocument.presentationml.notesSlide+xml"/>
  <ns0:Override PartName="/ppt/notesSlides/notesSlide28.xml" ContentType="application/vnd.openxmlformats-officedocument.presentationml.notesSlide+xml"/>
  <ns0:Override PartName="/ppt/notesSlides/notesSlide29.xml" ContentType="application/vnd.openxmlformats-officedocument.presentationml.notesSlide+xml"/>
  <ns0:Override PartName="/ppt/notesSlides/notesSlide30.xml" ContentType="application/vnd.openxmlformats-officedocument.presentationml.notesSlide+xml"/>
  <ns0:Override PartName="/ppt/notesSlides/notesSlide31.xml" ContentType="application/vnd.openxmlformats-officedocument.presentationml.notesSlide+xml"/>
  <ns0:Override PartName="/ppt/notesSlides/notesSlide32.xml" ContentType="application/vnd.openxmlformats-officedocument.presentationml.notesSlide+xml"/>
  <ns0:Override PartName="/ppt/notesSlides/notesSlide33.xml" ContentType="application/vnd.openxmlformats-officedocument.presentationml.notesSlide+xml"/>
  <ns0:Override PartName="/ppt/notesSlides/notesSlide34.xml" ContentType="application/vnd.openxmlformats-officedocument.presentationml.notesSlide+xml"/>
  <ns0:Override PartName="/ppt/notesSlides/notesSlide35.xml" ContentType="application/vnd.openxmlformats-officedocument.presentationml.notesSlide+xml"/>
  <ns0:Override PartName="/ppt/notesSlides/notesSlide36.xml" ContentType="application/vnd.openxmlformats-officedocument.presentationml.notesSlide+xml"/>
  <ns0:Override PartName="/ppt/notesSlides/notesSlide37.xml" ContentType="application/vnd.openxmlformats-officedocument.presentationml.notesSlide+xml"/>
  <ns0:Override PartName="/ppt/notesSlides/notesSlide38.xml" ContentType="application/vnd.openxmlformats-officedocument.presentationml.notesSlide+xml"/>
  <ns0:Override PartName="/ppt/notesSlides/notesSlide39.xml" ContentType="application/vnd.openxmlformats-officedocument.presentationml.notesSlide+xml"/>
  <ns0:Override PartName="/ppt/notesSlides/notesSlide40.xml" ContentType="application/vnd.openxmlformats-officedocument.presentationml.notesSlide+xml"/>
  <ns0:Override PartName="/ppt/notesSlides/notesSlide41.xml" ContentType="application/vnd.openxmlformats-officedocument.presentationml.notesSlide+xml"/>
  <ns0:Override PartName="/ppt/notesSlides/notesSlide42.xml" ContentType="application/vnd.openxmlformats-officedocument.presentationml.notesSlide+xml"/>
  <ns0:Override PartName="/ppt/notesSlides/notesSlide43.xml" ContentType="application/vnd.openxmlformats-officedocument.presentationml.notesSlide+xml"/>
  <ns0:Override PartName="/ppt/notesSlides/notesSlide44.xml" ContentType="application/vnd.openxmlformats-officedocument.presentationml.notesSlide+xml"/>
  <ns0:Override PartName="/ppt/notesSlides/notesSlide45.xml" ContentType="application/vnd.openxmlformats-officedocument.presentationml.notesSlide+xml"/>
  <ns0:Override PartName="/ppt/notesSlides/notesSlide46.xml" ContentType="application/vnd.openxmlformats-officedocument.presentationml.notesSlide+xml"/>
  <ns0:Override PartName="/ppt/notesSlides/notesSlide47.xml" ContentType="application/vnd.openxmlformats-officedocument.presentationml.notesSlide+xml"/>
  <ns0:Override PartName="/ppt/notesSlides/notesSlide48.xml" ContentType="application/vnd.openxmlformats-officedocument.presentationml.notesSlide+xml"/>
  <ns0:Override PartName="/ppt/notesSlides/notesSlide49.xml" ContentType="application/vnd.openxmlformats-officedocument.presentationml.notesSlide+xml"/>
  <ns0:Override PartName="/ppt/notesSlides/notesSlide50.xml" ContentType="application/vnd.openxmlformats-officedocument.presentationml.notesSlide+xml"/>
  <ns0:Override PartName="/ppt/notesSlides/notesSlide51.xml" ContentType="application/vnd.openxmlformats-officedocument.presentationml.notesSlide+xml"/>
  <ns0:Override PartName="/ppt/notesSlides/notesSlide52.xml" ContentType="application/vnd.openxmlformats-officedocument.presentationml.notesSlide+xml"/>
  <ns0:Override PartName="/ppt/notesSlides/notesSlide53.xml" ContentType="application/vnd.openxmlformats-officedocument.presentationml.notesSlide+xml"/>
  <ns0:Override PartName="/ppt/notesSlides/notesSlide54.xml" ContentType="application/vnd.openxmlformats-officedocument.presentationml.notesSlide+xml"/>
  <ns0:Override PartName="/ppt/notesSlides/notesSlide55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  <ns0:Override PartName="/docProps/custom.xml" ContentType="application/vnd.openxmlformats-officedocument.custom-properties+xml"/>
</ns0:Types>
</file>

<file path=_rels/.rels><?xml version='1.0' encoding='utf-8'?>
<ns0:Relationships xmlns:ns0="http://schemas.openxmlformats.org/package/2006/relationships"><ns0:Relationship Id="rId3" Type="http://schemas.openxmlformats.org/package/2006/relationships/metadata/core-properties" Target="docProps/core.xml" /><ns0:Relationship Id="rId2" Type="http://schemas.openxmlformats.org/package/2006/relationships/metadata/thumbnail" Target="docProps/thumbnail.jpeg" /><ns0:Relationship Id="rId1" Type="http://schemas.openxmlformats.org/officeDocument/2006/relationships/officeDocument" Target="ppt/presentation.xml" /><ns0:Relationship Id="rId5" Type="http://schemas.openxmlformats.org/officeDocument/2006/relationships/custom-properties" Target="docProps/custom.xml" /><ns0:Relationship Id="rId4" Type="http://schemas.openxmlformats.org/officeDocument/2006/relationships/extended-properties" Target="docProps/app.xml" /></ns0: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notesMasterIdLst>
    <p:notesMasterId r:id="rId60"/>
  </p:notesMasterIdLst>
  <p:handoutMasterIdLst>
    <p:handoutMasterId r:id="rId61"/>
  </p:handoutMasterIdLst>
  <p:sldIdLst>
    <p:sldId id="2386" r:id="rId5"/>
    <p:sldId id="2469" r:id="rId6"/>
    <p:sldId id="2423" r:id="rId7"/>
    <p:sldId id="2440" r:id="rId8"/>
    <p:sldId id="2502" r:id="rId9"/>
    <p:sldId id="2421" r:id="rId10"/>
    <p:sldId id="2435" r:id="rId11"/>
    <p:sldId id="2503" r:id="rId12"/>
    <p:sldId id="2504" r:id="rId13"/>
    <p:sldId id="2505" r:id="rId14"/>
    <p:sldId id="2434" r:id="rId15"/>
    <p:sldId id="2442" r:id="rId16"/>
    <p:sldId id="2444" r:id="rId17"/>
    <p:sldId id="2443" r:id="rId18"/>
    <p:sldId id="2445" r:id="rId19"/>
    <p:sldId id="2506" r:id="rId20"/>
    <p:sldId id="2507" r:id="rId21"/>
    <p:sldId id="2508" r:id="rId22"/>
    <p:sldId id="2509" r:id="rId23"/>
    <p:sldId id="2510" r:id="rId24"/>
    <p:sldId id="2511" r:id="rId25"/>
    <p:sldId id="2512" r:id="rId26"/>
    <p:sldId id="2513" r:id="rId27"/>
    <p:sldId id="2515" r:id="rId28"/>
    <p:sldId id="2477" r:id="rId29"/>
    <p:sldId id="2448" r:id="rId30"/>
    <p:sldId id="2520" r:id="rId31"/>
    <p:sldId id="2438" r:id="rId32"/>
    <p:sldId id="2453" r:id="rId33"/>
    <p:sldId id="1895" r:id="rId34"/>
    <p:sldId id="2516" r:id="rId35"/>
    <p:sldId id="2517" r:id="rId36"/>
    <p:sldId id="2455" r:id="rId37"/>
    <p:sldId id="2456" r:id="rId38"/>
    <p:sldId id="2450" r:id="rId39"/>
    <p:sldId id="2457" r:id="rId40"/>
    <p:sldId id="2458" r:id="rId41"/>
    <p:sldId id="2492" r:id="rId42"/>
    <p:sldId id="2459" r:id="rId43"/>
    <p:sldId id="2460" r:id="rId44"/>
    <p:sldId id="2518" r:id="rId45"/>
    <p:sldId id="2493" r:id="rId46"/>
    <p:sldId id="2462" r:id="rId47"/>
    <p:sldId id="2447" r:id="rId48"/>
    <p:sldId id="2494" r:id="rId49"/>
    <p:sldId id="2463" r:id="rId50"/>
    <p:sldId id="2464" r:id="rId51"/>
    <p:sldId id="2451" r:id="rId52"/>
    <p:sldId id="2465" r:id="rId53"/>
    <p:sldId id="2468" r:id="rId54"/>
    <p:sldId id="2452" r:id="rId55"/>
    <p:sldId id="2519" r:id="rId56"/>
    <p:sldId id="2449" r:id="rId57"/>
    <p:sldId id="2467" r:id="rId58"/>
    <p:sldId id="2495" r:id="rId59"/>
  </p:sldIdLst>
  <p:sldSz cx="12198350" cy="6858000"/>
  <p:notesSz cx="6858000" cy="9144000"/>
  <p:embeddedFontLst>
    <p:embeddedFont>
      <p:font typeface="Georgia" panose="02040502050405020303" pitchFamily="18" charset="0"/>
      <p:regular r:id="rId62"/>
      <p:bold r:id="rId63"/>
      <p:italic r:id="rId64"/>
      <p:boldItalic r:id="rId65"/>
    </p:embeddedFont>
    <p:embeddedFont>
      <p:font typeface="Minion" panose="02000503070000020003" pitchFamily="2" charset="0"/>
      <p:regular r:id="rId66"/>
      <p:bold r:id="rId67"/>
      <p:italic r:id="rId68"/>
      <p:boldItalic r:id="rId69"/>
    </p:embeddedFont>
  </p:embeddedFontLst>
  <p:custDataLst>
    <p:tags r:id="rId70"/>
  </p:custDataLst>
  <p:defaultTextStyle>
    <a:defPPr>
      <a:defRPr lang="nl-NL"/>
    </a:defPPr>
    <a:lvl1pPr marL="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AFE1"/>
    <a:srgbClr val="008C00"/>
    <a:srgbClr val="2900FF"/>
    <a:srgbClr val="379139"/>
    <a:srgbClr val="99A6CB"/>
    <a:srgbClr val="9BAEE1"/>
    <a:srgbClr val="C0C9E1"/>
    <a:srgbClr val="8592BC"/>
    <a:srgbClr val="EAF3FC"/>
    <a:srgbClr val="051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0" autoAdjust="0"/>
    <p:restoredTop sz="71761"/>
  </p:normalViewPr>
  <p:slideViewPr>
    <p:cSldViewPr>
      <p:cViewPr>
        <p:scale>
          <a:sx n="87" d="100"/>
          <a:sy n="87" d="100"/>
        </p:scale>
        <p:origin x="744" y="176"/>
      </p:cViewPr>
      <p:guideLst>
        <p:guide orient="horz" pos="2160"/>
        <p:guide pos="3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?>
<ns0:Relationships xmlns:ns0="http://schemas.openxmlformats.org/package/2006/relationships"><ns0:Relationship Id="rId26" Type="http://schemas.openxmlformats.org/officeDocument/2006/relationships/slide" Target="slides/slide22.xml" /><ns0:Relationship Id="rId21" Type="http://schemas.openxmlformats.org/officeDocument/2006/relationships/slide" Target="slides/slide17.xml" /><ns0:Relationship Id="rId42" Type="http://schemas.openxmlformats.org/officeDocument/2006/relationships/slide" Target="slides/slide38.xml" /><ns0:Relationship Id="rId47" Type="http://schemas.openxmlformats.org/officeDocument/2006/relationships/slide" Target="slides/slide43.xml" /><ns0:Relationship Id="rId63" Type="http://schemas.openxmlformats.org/officeDocument/2006/relationships/font" Target="fonts/font2.fntdata" /><ns0:Relationship Id="rId68" Type="http://schemas.openxmlformats.org/officeDocument/2006/relationships/font" Target="fonts/font7.fntdata" /><ns0:Relationship Id="rId2" Type="http://schemas.openxmlformats.org/officeDocument/2006/relationships/customXml" Target="../customXml/item2.xml" /><ns0:Relationship Id="rId16" Type="http://schemas.openxmlformats.org/officeDocument/2006/relationships/slide" Target="slides/slide12.xml" /><ns0:Relationship Id="rId29" Type="http://schemas.openxmlformats.org/officeDocument/2006/relationships/slide" Target="slides/slide25.xml" /><ns0:Relationship Id="rId11" Type="http://schemas.openxmlformats.org/officeDocument/2006/relationships/slide" Target="slides/slide7.xml" /><ns0:Relationship Id="rId24" Type="http://schemas.openxmlformats.org/officeDocument/2006/relationships/slide" Target="slides/slide20.xml" /><ns0:Relationship Id="rId32" Type="http://schemas.openxmlformats.org/officeDocument/2006/relationships/slide" Target="slides/slide28.xml" /><ns0:Relationship Id="rId37" Type="http://schemas.openxmlformats.org/officeDocument/2006/relationships/slide" Target="slides/slide33.xml" /><ns0:Relationship Id="rId40" Type="http://schemas.openxmlformats.org/officeDocument/2006/relationships/slide" Target="slides/slide36.xml" /><ns0:Relationship Id="rId45" Type="http://schemas.openxmlformats.org/officeDocument/2006/relationships/slide" Target="slides/slide41.xml" /><ns0:Relationship Id="rId53" Type="http://schemas.openxmlformats.org/officeDocument/2006/relationships/slide" Target="slides/slide49.xml" /><ns0:Relationship Id="rId58" Type="http://schemas.openxmlformats.org/officeDocument/2006/relationships/slide" Target="slides/slide54.xml" /><ns0:Relationship Id="rId66" Type="http://schemas.openxmlformats.org/officeDocument/2006/relationships/font" Target="fonts/font5.fntdata" /><ns0:Relationship Id="rId74" Type="http://schemas.openxmlformats.org/officeDocument/2006/relationships/tableStyles" Target="tableStyles.xml" /><ns0:Relationship Id="rId5" Type="http://schemas.openxmlformats.org/officeDocument/2006/relationships/slide" Target="slides/slide1.xml" /><ns0:Relationship Id="rId61" Type="http://schemas.openxmlformats.org/officeDocument/2006/relationships/handoutMaster" Target="handoutMasters/handoutMaster1.xml" /><ns0:Relationship Id="rId19" Type="http://schemas.openxmlformats.org/officeDocument/2006/relationships/slide" Target="slides/slide15.xml" /><ns0:Relationship Id="rId14" Type="http://schemas.openxmlformats.org/officeDocument/2006/relationships/slide" Target="slides/slide10.xml" /><ns0:Relationship Id="rId22" Type="http://schemas.openxmlformats.org/officeDocument/2006/relationships/slide" Target="slides/slide18.xml" /><ns0:Relationship Id="rId27" Type="http://schemas.openxmlformats.org/officeDocument/2006/relationships/slide" Target="slides/slide23.xml" /><ns0:Relationship Id="rId30" Type="http://schemas.openxmlformats.org/officeDocument/2006/relationships/slide" Target="slides/slide26.xml" /><ns0:Relationship Id="rId35" Type="http://schemas.openxmlformats.org/officeDocument/2006/relationships/slide" Target="slides/slide31.xml" /><ns0:Relationship Id="rId43" Type="http://schemas.openxmlformats.org/officeDocument/2006/relationships/slide" Target="slides/slide39.xml" /><ns0:Relationship Id="rId48" Type="http://schemas.openxmlformats.org/officeDocument/2006/relationships/slide" Target="slides/slide44.xml" /><ns0:Relationship Id="rId56" Type="http://schemas.openxmlformats.org/officeDocument/2006/relationships/slide" Target="slides/slide52.xml" /><ns0:Relationship Id="rId64" Type="http://schemas.openxmlformats.org/officeDocument/2006/relationships/font" Target="fonts/font3.fntdata" /><ns0:Relationship Id="rId69" Type="http://schemas.openxmlformats.org/officeDocument/2006/relationships/font" Target="fonts/font8.fntdata" /><ns0:Relationship Id="rId8" Type="http://schemas.openxmlformats.org/officeDocument/2006/relationships/slide" Target="slides/slide4.xml" /><ns0:Relationship Id="rId51" Type="http://schemas.openxmlformats.org/officeDocument/2006/relationships/slide" Target="slides/slide47.xml" /><ns0:Relationship Id="rId72" Type="http://schemas.openxmlformats.org/officeDocument/2006/relationships/viewProps" Target="viewProps.xml" /><ns0:Relationship Id="rId3" Type="http://schemas.openxmlformats.org/officeDocument/2006/relationships/customXml" Target="../customXml/item3.xml" /><ns0:Relationship Id="rId12" Type="http://schemas.openxmlformats.org/officeDocument/2006/relationships/slide" Target="slides/slide8.xml" /><ns0:Relationship Id="rId17" Type="http://schemas.openxmlformats.org/officeDocument/2006/relationships/slide" Target="slides/slide13.xml" /><ns0:Relationship Id="rId25" Type="http://schemas.openxmlformats.org/officeDocument/2006/relationships/slide" Target="slides/slide21.xml" /><ns0:Relationship Id="rId33" Type="http://schemas.openxmlformats.org/officeDocument/2006/relationships/slide" Target="slides/slide29.xml" /><ns0:Relationship Id="rId38" Type="http://schemas.openxmlformats.org/officeDocument/2006/relationships/slide" Target="slides/slide34.xml" /><ns0:Relationship Id="rId46" Type="http://schemas.openxmlformats.org/officeDocument/2006/relationships/slide" Target="slides/slide42.xml" /><ns0:Relationship Id="rId59" Type="http://schemas.openxmlformats.org/officeDocument/2006/relationships/slide" Target="slides/slide55.xml" /><ns0:Relationship Id="rId67" Type="http://schemas.openxmlformats.org/officeDocument/2006/relationships/font" Target="fonts/font6.fntdata" /><ns0:Relationship Id="rId20" Type="http://schemas.openxmlformats.org/officeDocument/2006/relationships/slide" Target="slides/slide16.xml" /><ns0:Relationship Id="rId41" Type="http://schemas.openxmlformats.org/officeDocument/2006/relationships/slide" Target="slides/slide37.xml" /><ns0:Relationship Id="rId54" Type="http://schemas.openxmlformats.org/officeDocument/2006/relationships/slide" Target="slides/slide50.xml" /><ns0:Relationship Id="rId62" Type="http://schemas.openxmlformats.org/officeDocument/2006/relationships/font" Target="fonts/font1.fntdata" /><ns0:Relationship Id="rId70" Type="http://schemas.openxmlformats.org/officeDocument/2006/relationships/tags" Target="tags/tag1.xml" /><ns0:Relationship Id="rId1" Type="http://schemas.openxmlformats.org/officeDocument/2006/relationships/customXml" Target="../customXml/item1.xml" /><ns0:Relationship Id="rId6" Type="http://schemas.openxmlformats.org/officeDocument/2006/relationships/slide" Target="slides/slide2.xml" /><ns0:Relationship Id="rId15" Type="http://schemas.openxmlformats.org/officeDocument/2006/relationships/slide" Target="slides/slide11.xml" /><ns0:Relationship Id="rId23" Type="http://schemas.openxmlformats.org/officeDocument/2006/relationships/slide" Target="slides/slide19.xml" /><ns0:Relationship Id="rId28" Type="http://schemas.openxmlformats.org/officeDocument/2006/relationships/slide" Target="slides/slide24.xml" /><ns0:Relationship Id="rId36" Type="http://schemas.openxmlformats.org/officeDocument/2006/relationships/slide" Target="slides/slide32.xml" /><ns0:Relationship Id="rId49" Type="http://schemas.openxmlformats.org/officeDocument/2006/relationships/slide" Target="slides/slide45.xml" /><ns0:Relationship Id="rId57" Type="http://schemas.openxmlformats.org/officeDocument/2006/relationships/slide" Target="slides/slide53.xml" /><ns0:Relationship Id="rId10" Type="http://schemas.openxmlformats.org/officeDocument/2006/relationships/slide" Target="slides/slide6.xml" /><ns0:Relationship Id="rId31" Type="http://schemas.openxmlformats.org/officeDocument/2006/relationships/slide" Target="slides/slide27.xml" /><ns0:Relationship Id="rId44" Type="http://schemas.openxmlformats.org/officeDocument/2006/relationships/slide" Target="slides/slide40.xml" /><ns0:Relationship Id="rId52" Type="http://schemas.openxmlformats.org/officeDocument/2006/relationships/slide" Target="slides/slide48.xml" /><ns0:Relationship Id="rId60" Type="http://schemas.openxmlformats.org/officeDocument/2006/relationships/notesMaster" Target="notesMasters/notesMaster1.xml" /><ns0:Relationship Id="rId65" Type="http://schemas.openxmlformats.org/officeDocument/2006/relationships/font" Target="fonts/font4.fntdata" /><ns0:Relationship Id="rId73" Type="http://schemas.openxmlformats.org/officeDocument/2006/relationships/theme" Target="theme/theme1.xml" /><ns0:Relationship Id="rId4" Type="http://schemas.openxmlformats.org/officeDocument/2006/relationships/slideMaster" Target="slideMasters/slideMaster1.xml" /><ns0:Relationship Id="rId9" Type="http://schemas.openxmlformats.org/officeDocument/2006/relationships/slide" Target="slides/slide5.xml" /><ns0:Relationship Id="rId13" Type="http://schemas.openxmlformats.org/officeDocument/2006/relationships/slide" Target="slides/slide9.xml" /><ns0:Relationship Id="rId18" Type="http://schemas.openxmlformats.org/officeDocument/2006/relationships/slide" Target="slides/slide14.xml" /><ns0:Relationship Id="rId39" Type="http://schemas.openxmlformats.org/officeDocument/2006/relationships/slide" Target="slides/slide35.xml" /><ns0:Relationship Id="rId34" Type="http://schemas.openxmlformats.org/officeDocument/2006/relationships/slide" Target="slides/slide30.xml" /><ns0:Relationship Id="rId50" Type="http://schemas.openxmlformats.org/officeDocument/2006/relationships/slide" Target="slides/slide46.xml" /><ns0:Relationship Id="rId55" Type="http://schemas.openxmlformats.org/officeDocument/2006/relationships/slide" Target="slides/slide51.xml" /><ns0:Relationship Id="rId7" Type="http://schemas.openxmlformats.org/officeDocument/2006/relationships/slide" Target="slides/slide3.xml" /><ns0:Relationship Id="rId71" Type="http://schemas.openxmlformats.org/officeDocument/2006/relationships/presProps" Target="presProps.xml" /></ns0:Relationships>
</file>

<file path=ppt/handoutMasters/_rels/handoutMaster1.xml.rels><?xml version='1.0' encoding='utf-8'?>
<ns0:Relationships xmlns:ns0="http://schemas.openxmlformats.org/package/2006/relationships"><ns0:Relationship Id="rId1" Type="http://schemas.openxmlformats.org/officeDocument/2006/relationships/theme" Target="../theme/theme3.xml" /></ns0: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30-10-2026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?>
<ns0:Relationships xmlns:ns0="http://schemas.openxmlformats.org/package/2006/relationships"><ns0:Relationship Id="rId1" Type="http://schemas.openxmlformats.org/officeDocument/2006/relationships/theme" Target="../theme/theme2.xml" /></ns0: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98784-F1F2-4D71-B346-94F94D5EBAA2}" type="datetimeFigureOut">
              <a:rPr lang="nl-NL" smtClean="0"/>
              <a:t>30-10-2026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CD43-08E5-4945-BC4F-4857758E978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51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?>
<ns0:Relationships xmlns:ns0="http://schemas.openxmlformats.org/package/2006/relationships"><ns0:Relationship Id="rId2" Type="http://schemas.openxmlformats.org/officeDocument/2006/relationships/slide" Target="../slides/slide1.xml" /><ns0:Relationship Id="rId1" Type="http://schemas.openxmlformats.org/officeDocument/2006/relationships/notesMaster" Target="../notesMasters/notesMaster1.xml" /></ns0:Relationships>
</file>

<file path=ppt/notesSlides/_rels/notesSlide2.xml.rels><?xml version='1.0' encoding='utf-8'?>
<ns0:Relationships xmlns:ns0="http://schemas.openxmlformats.org/package/2006/relationships"><ns0:Relationship Id="rId2" Type="http://schemas.openxmlformats.org/officeDocument/2006/relationships/slide" Target="../slides/slide2.xml" /><ns0:Relationship Id="rId1" Type="http://schemas.openxmlformats.org/officeDocument/2006/relationships/notesMaster" Target="../notesMasters/notesMaster1.xml" /></ns0:Relationships>
</file>

<file path=ppt/notesSlides/_rels/notesSlide3.xml.rels><?xml version='1.0' encoding='utf-8'?>
<ns0:Relationships xmlns:ns0="http://schemas.openxmlformats.org/package/2006/relationships"><ns0:Relationship Id="rId2" Type="http://schemas.openxmlformats.org/officeDocument/2006/relationships/slide" Target="../slides/slide3.xml" /><ns0:Relationship Id="rId1" Type="http://schemas.openxmlformats.org/officeDocument/2006/relationships/notesMaster" Target="../notesMasters/notesMaster1.xml" /></ns0:Relationships>
</file>

<file path=ppt/notesSlides/_rels/notesSlide4.xml.rels><?xml version='1.0' encoding='utf-8'?>
<ns0:Relationships xmlns:ns0="http://schemas.openxmlformats.org/package/2006/relationships"><ns0:Relationship Id="rId2" Type="http://schemas.openxmlformats.org/officeDocument/2006/relationships/slide" Target="../slides/slide4.xml" /><ns0:Relationship Id="rId1" Type="http://schemas.openxmlformats.org/officeDocument/2006/relationships/notesMaster" Target="../notesMasters/notesMaster1.xml" /></ns0:Relationships>
</file>

<file path=ppt/notesSlides/_rels/notesSlide5.xml.rels><?xml version='1.0' encoding='utf-8'?>
<ns0:Relationships xmlns:ns0="http://schemas.openxmlformats.org/package/2006/relationships"><ns0:Relationship Id="rId2" Type="http://schemas.openxmlformats.org/officeDocument/2006/relationships/slide" Target="../slides/slide5.xml" /><ns0:Relationship Id="rId1" Type="http://schemas.openxmlformats.org/officeDocument/2006/relationships/notesMaster" Target="../notesMasters/notesMaster1.xml" /></ns0:Relationships>
</file>

<file path=ppt/notesSlides/_rels/notesSlide6.xml.rels><?xml version='1.0' encoding='utf-8'?>
<ns0:Relationships xmlns:ns0="http://schemas.openxmlformats.org/package/2006/relationships"><ns0:Relationship Id="rId2" Type="http://schemas.openxmlformats.org/officeDocument/2006/relationships/slide" Target="../slides/slide6.xml" /><ns0:Relationship Id="rId1" Type="http://schemas.openxmlformats.org/officeDocument/2006/relationships/notesMaster" Target="../notesMasters/notesMaster1.xml" /></ns0:Relationships>
</file>

<file path=ppt/notesSlides/_rels/notesSlide7.xml.rels><?xml version='1.0' encoding='utf-8'?>
<ns0:Relationships xmlns:ns0="http://schemas.openxmlformats.org/package/2006/relationships"><ns0:Relationship Id="rId2" Type="http://schemas.openxmlformats.org/officeDocument/2006/relationships/slide" Target="../slides/slide7.xml" /><ns0:Relationship Id="rId1" Type="http://schemas.openxmlformats.org/officeDocument/2006/relationships/notesMaster" Target="../notesMasters/notesMaster1.xml" /></ns0:Relationships>
</file>

<file path=ppt/notesSlides/_rels/notesSlide8.xml.rels><?xml version='1.0' encoding='utf-8'?>
<ns0:Relationships xmlns:ns0="http://schemas.openxmlformats.org/package/2006/relationships"><ns0:Relationship Id="rId2" Type="http://schemas.openxmlformats.org/officeDocument/2006/relationships/slide" Target="../slides/slide8.xml" /><ns0:Relationship Id="rId1" Type="http://schemas.openxmlformats.org/officeDocument/2006/relationships/notesMaster" Target="../notesMasters/notesMaster1.xml" /></ns0:Relationships>
</file>

<file path=ppt/notesSlides/_rels/notesSlide9.xml.rels><?xml version='1.0' encoding='utf-8'?>
<ns0:Relationships xmlns:ns0="http://schemas.openxmlformats.org/package/2006/relationships"><ns0:Relationship Id="rId2" Type="http://schemas.openxmlformats.org/officeDocument/2006/relationships/slide" Target="../slides/slide9.xml" /><ns0:Relationship Id="rId1" Type="http://schemas.openxmlformats.org/officeDocument/2006/relationships/notesMaster" Target="../notesMasters/notesMaster1.xml" /></ns0:Relationships>
</file>

<file path=ppt/notesSlides/_rels/notesSlide10.xml.rels><?xml version='1.0' encoding='utf-8'?>
<ns0:Relationships xmlns:ns0="http://schemas.openxmlformats.org/package/2006/relationships"><ns0:Relationship Id="rId2" Type="http://schemas.openxmlformats.org/officeDocument/2006/relationships/slide" Target="../slides/slide10.xml" /><ns0:Relationship Id="rId1" Type="http://schemas.openxmlformats.org/officeDocument/2006/relationships/notesMaster" Target="../notesMasters/notesMaster1.xml" /></ns0:Relationships>
</file>

<file path=ppt/notesSlides/_rels/notesSlide11.xml.rels><?xml version='1.0' encoding='utf-8'?>
<ns0:Relationships xmlns:ns0="http://schemas.openxmlformats.org/package/2006/relationships"><ns0:Relationship Id="rId2" Type="http://schemas.openxmlformats.org/officeDocument/2006/relationships/slide" Target="../slides/slide11.xml" /><ns0:Relationship Id="rId1" Type="http://schemas.openxmlformats.org/officeDocument/2006/relationships/notesMaster" Target="../notesMasters/notesMaster1.xml" /></ns0:Relationships>
</file>

<file path=ppt/notesSlides/_rels/notesSlide12.xml.rels><?xml version='1.0' encoding='utf-8'?>
<ns0:Relationships xmlns:ns0="http://schemas.openxmlformats.org/package/2006/relationships"><ns0:Relationship Id="rId2" Type="http://schemas.openxmlformats.org/officeDocument/2006/relationships/slide" Target="../slides/slide12.xml" /><ns0:Relationship Id="rId1" Type="http://schemas.openxmlformats.org/officeDocument/2006/relationships/notesMaster" Target="../notesMasters/notesMaster1.xml" /></ns0:Relationships>
</file>

<file path=ppt/notesSlides/_rels/notesSlide13.xml.rels><?xml version='1.0' encoding='utf-8'?>
<ns0:Relationships xmlns:ns0="http://schemas.openxmlformats.org/package/2006/relationships"><ns0:Relationship Id="rId2" Type="http://schemas.openxmlformats.org/officeDocument/2006/relationships/slide" Target="../slides/slide13.xml" /><ns0:Relationship Id="rId1" Type="http://schemas.openxmlformats.org/officeDocument/2006/relationships/notesMaster" Target="../notesMasters/notesMaster1.xml" /></ns0:Relationships>
</file>

<file path=ppt/notesSlides/_rels/notesSlide14.xml.rels><?xml version='1.0' encoding='utf-8'?>
<ns0:Relationships xmlns:ns0="http://schemas.openxmlformats.org/package/2006/relationships"><ns0:Relationship Id="rId2" Type="http://schemas.openxmlformats.org/officeDocument/2006/relationships/slide" Target="../slides/slide14.xml" /><ns0:Relationship Id="rId1" Type="http://schemas.openxmlformats.org/officeDocument/2006/relationships/notesMaster" Target="../notesMasters/notesMaster1.xml" /></ns0:Relationships>
</file>

<file path=ppt/notesSlides/_rels/notesSlide15.xml.rels><?xml version='1.0' encoding='utf-8'?>
<ns0:Relationships xmlns:ns0="http://schemas.openxmlformats.org/package/2006/relationships"><ns0:Relationship Id="rId2" Type="http://schemas.openxmlformats.org/officeDocument/2006/relationships/slide" Target="../slides/slide15.xml" /><ns0:Relationship Id="rId1" Type="http://schemas.openxmlformats.org/officeDocument/2006/relationships/notesMaster" Target="../notesMasters/notesMaster1.xml" /></ns0:Relationships>
</file>

<file path=ppt/notesSlides/_rels/notesSlide16.xml.rels><?xml version='1.0' encoding='utf-8'?>
<ns0:Relationships xmlns:ns0="http://schemas.openxmlformats.org/package/2006/relationships"><ns0:Relationship Id="rId2" Type="http://schemas.openxmlformats.org/officeDocument/2006/relationships/slide" Target="../slides/slide16.xml" /><ns0:Relationship Id="rId1" Type="http://schemas.openxmlformats.org/officeDocument/2006/relationships/notesMaster" Target="../notesMasters/notesMaster1.xml" /></ns0:Relationships>
</file>

<file path=ppt/notesSlides/_rels/notesSlide17.xml.rels><?xml version='1.0' encoding='utf-8'?>
<ns0:Relationships xmlns:ns0="http://schemas.openxmlformats.org/package/2006/relationships"><ns0:Relationship Id="rId2" Type="http://schemas.openxmlformats.org/officeDocument/2006/relationships/slide" Target="../slides/slide17.xml" /><ns0:Relationship Id="rId1" Type="http://schemas.openxmlformats.org/officeDocument/2006/relationships/notesMaster" Target="../notesMasters/notesMaster1.xml" /></ns0:Relationships>
</file>

<file path=ppt/notesSlides/_rels/notesSlide18.xml.rels><?xml version='1.0' encoding='utf-8'?>
<ns0:Relationships xmlns:ns0="http://schemas.openxmlformats.org/package/2006/relationships"><ns0:Relationship Id="rId2" Type="http://schemas.openxmlformats.org/officeDocument/2006/relationships/slide" Target="../slides/slide18.xml" /><ns0:Relationship Id="rId1" Type="http://schemas.openxmlformats.org/officeDocument/2006/relationships/notesMaster" Target="../notesMasters/notesMaster1.xml" /></ns0:Relationships>
</file>

<file path=ppt/notesSlides/_rels/notesSlide19.xml.rels><?xml version='1.0' encoding='utf-8'?>
<ns0:Relationships xmlns:ns0="http://schemas.openxmlformats.org/package/2006/relationships"><ns0:Relationship Id="rId2" Type="http://schemas.openxmlformats.org/officeDocument/2006/relationships/slide" Target="../slides/slide19.xml" /><ns0:Relationship Id="rId1" Type="http://schemas.openxmlformats.org/officeDocument/2006/relationships/notesMaster" Target="../notesMasters/notesMaster1.xml" /></ns0:Relationships>
</file>

<file path=ppt/notesSlides/_rels/notesSlide20.xml.rels><?xml version='1.0' encoding='utf-8'?>
<ns0:Relationships xmlns:ns0="http://schemas.openxmlformats.org/package/2006/relationships"><ns0:Relationship Id="rId2" Type="http://schemas.openxmlformats.org/officeDocument/2006/relationships/slide" Target="../slides/slide20.xml" /><ns0:Relationship Id="rId1" Type="http://schemas.openxmlformats.org/officeDocument/2006/relationships/notesMaster" Target="../notesMasters/notesMaster1.xml" /></ns0:Relationships>
</file>

<file path=ppt/notesSlides/_rels/notesSlide21.xml.rels><?xml version='1.0' encoding='utf-8'?>
<ns0:Relationships xmlns:ns0="http://schemas.openxmlformats.org/package/2006/relationships"><ns0:Relationship Id="rId2" Type="http://schemas.openxmlformats.org/officeDocument/2006/relationships/slide" Target="../slides/slide21.xml" /><ns0:Relationship Id="rId1" Type="http://schemas.openxmlformats.org/officeDocument/2006/relationships/notesMaster" Target="../notesMasters/notesMaster1.xml" /></ns0:Relationships>
</file>

<file path=ppt/notesSlides/_rels/notesSlide22.xml.rels><?xml version='1.0' encoding='utf-8'?>
<ns0:Relationships xmlns:ns0="http://schemas.openxmlformats.org/package/2006/relationships"><ns0:Relationship Id="rId2" Type="http://schemas.openxmlformats.org/officeDocument/2006/relationships/slide" Target="../slides/slide22.xml" /><ns0:Relationship Id="rId1" Type="http://schemas.openxmlformats.org/officeDocument/2006/relationships/notesMaster" Target="../notesMasters/notesMaster1.xml" /></ns0:Relationships>
</file>

<file path=ppt/notesSlides/_rels/notesSlide23.xml.rels><?xml version='1.0' encoding='utf-8'?>
<ns0:Relationships xmlns:ns0="http://schemas.openxmlformats.org/package/2006/relationships"><ns0:Relationship Id="rId2" Type="http://schemas.openxmlformats.org/officeDocument/2006/relationships/slide" Target="../slides/slide23.xml" /><ns0:Relationship Id="rId1" Type="http://schemas.openxmlformats.org/officeDocument/2006/relationships/notesMaster" Target="../notesMasters/notesMaster1.xml" /></ns0:Relationships>
</file>

<file path=ppt/notesSlides/_rels/notesSlide24.xml.rels><?xml version='1.0' encoding='utf-8'?>
<ns0:Relationships xmlns:ns0="http://schemas.openxmlformats.org/package/2006/relationships"><ns0:Relationship Id="rId2" Type="http://schemas.openxmlformats.org/officeDocument/2006/relationships/slide" Target="../slides/slide24.xml" /><ns0:Relationship Id="rId1" Type="http://schemas.openxmlformats.org/officeDocument/2006/relationships/notesMaster" Target="../notesMasters/notesMaster1.xml" /></ns0:Relationships>
</file>

<file path=ppt/notesSlides/_rels/notesSlide25.xml.rels><?xml version='1.0' encoding='utf-8'?>
<ns0:Relationships xmlns:ns0="http://schemas.openxmlformats.org/package/2006/relationships"><ns0:Relationship Id="rId2" Type="http://schemas.openxmlformats.org/officeDocument/2006/relationships/slide" Target="../slides/slide25.xml" /><ns0:Relationship Id="rId1" Type="http://schemas.openxmlformats.org/officeDocument/2006/relationships/notesMaster" Target="../notesMasters/notesMaster1.xml" /></ns0:Relationships>
</file>

<file path=ppt/notesSlides/_rels/notesSlide26.xml.rels><?xml version='1.0' encoding='utf-8'?>
<ns0:Relationships xmlns:ns0="http://schemas.openxmlformats.org/package/2006/relationships"><ns0:Relationship Id="rId2" Type="http://schemas.openxmlformats.org/officeDocument/2006/relationships/slide" Target="../slides/slide26.xml" /><ns0:Relationship Id="rId1" Type="http://schemas.openxmlformats.org/officeDocument/2006/relationships/notesMaster" Target="../notesMasters/notesMaster1.xml" /></ns0:Relationships>
</file>

<file path=ppt/notesSlides/_rels/notesSlide27.xml.rels><?xml version='1.0' encoding='utf-8'?>
<ns0:Relationships xmlns:ns0="http://schemas.openxmlformats.org/package/2006/relationships"><ns0:Relationship Id="rId2" Type="http://schemas.openxmlformats.org/officeDocument/2006/relationships/slide" Target="../slides/slide27.xml" /><ns0:Relationship Id="rId1" Type="http://schemas.openxmlformats.org/officeDocument/2006/relationships/notesMaster" Target="../notesMasters/notesMaster1.xml" /></ns0:Relationships>
</file>

<file path=ppt/notesSlides/_rels/notesSlide28.xml.rels><?xml version='1.0' encoding='utf-8'?>
<ns0:Relationships xmlns:ns0="http://schemas.openxmlformats.org/package/2006/relationships"><ns0:Relationship Id="rId2" Type="http://schemas.openxmlformats.org/officeDocument/2006/relationships/slide" Target="../slides/slide28.xml" /><ns0:Relationship Id="rId1" Type="http://schemas.openxmlformats.org/officeDocument/2006/relationships/notesMaster" Target="../notesMasters/notesMaster1.xml" /></ns0:Relationships>
</file>

<file path=ppt/notesSlides/_rels/notesSlide29.xml.rels><?xml version='1.0' encoding='utf-8'?>
<ns0:Relationships xmlns:ns0="http://schemas.openxmlformats.org/package/2006/relationships"><ns0:Relationship Id="rId2" Type="http://schemas.openxmlformats.org/officeDocument/2006/relationships/slide" Target="../slides/slide29.xml" /><ns0:Relationship Id="rId1" Type="http://schemas.openxmlformats.org/officeDocument/2006/relationships/notesMaster" Target="../notesMasters/notesMaster1.xml" /></ns0:Relationships>
</file>

<file path=ppt/notesSlides/_rels/notesSlide30.xml.rels><?xml version='1.0' encoding='utf-8'?>
<ns0:Relationships xmlns:ns0="http://schemas.openxmlformats.org/package/2006/relationships"><ns0:Relationship Id="rId2" Type="http://schemas.openxmlformats.org/officeDocument/2006/relationships/slide" Target="../slides/slide30.xml" /><ns0:Relationship Id="rId1" Type="http://schemas.openxmlformats.org/officeDocument/2006/relationships/notesMaster" Target="../notesMasters/notesMaster1.xml" /></ns0:Relationships>
</file>

<file path=ppt/notesSlides/_rels/notesSlide31.xml.rels><?xml version='1.0' encoding='utf-8'?>
<ns0:Relationships xmlns:ns0="http://schemas.openxmlformats.org/package/2006/relationships"><ns0:Relationship Id="rId2" Type="http://schemas.openxmlformats.org/officeDocument/2006/relationships/slide" Target="../slides/slide31.xml" /><ns0:Relationship Id="rId1" Type="http://schemas.openxmlformats.org/officeDocument/2006/relationships/notesMaster" Target="../notesMasters/notesMaster1.xml" /></ns0:Relationships>
</file>

<file path=ppt/notesSlides/_rels/notesSlide32.xml.rels><?xml version='1.0' encoding='utf-8'?>
<ns0:Relationships xmlns:ns0="http://schemas.openxmlformats.org/package/2006/relationships"><ns0:Relationship Id="rId2" Type="http://schemas.openxmlformats.org/officeDocument/2006/relationships/slide" Target="../slides/slide32.xml" /><ns0:Relationship Id="rId1" Type="http://schemas.openxmlformats.org/officeDocument/2006/relationships/notesMaster" Target="../notesMasters/notesMaster1.xml" /></ns0:Relationships>
</file>

<file path=ppt/notesSlides/_rels/notesSlide33.xml.rels><?xml version='1.0' encoding='utf-8'?>
<ns0:Relationships xmlns:ns0="http://schemas.openxmlformats.org/package/2006/relationships"><ns0:Relationship Id="rId2" Type="http://schemas.openxmlformats.org/officeDocument/2006/relationships/slide" Target="../slides/slide33.xml" /><ns0:Relationship Id="rId1" Type="http://schemas.openxmlformats.org/officeDocument/2006/relationships/notesMaster" Target="../notesMasters/notesMaster1.xml" /></ns0:Relationships>
</file>

<file path=ppt/notesSlides/_rels/notesSlide34.xml.rels><?xml version='1.0' encoding='utf-8'?>
<ns0:Relationships xmlns:ns0="http://schemas.openxmlformats.org/package/2006/relationships"><ns0:Relationship Id="rId2" Type="http://schemas.openxmlformats.org/officeDocument/2006/relationships/slide" Target="../slides/slide34.xml" /><ns0:Relationship Id="rId1" Type="http://schemas.openxmlformats.org/officeDocument/2006/relationships/notesMaster" Target="../notesMasters/notesMaster1.xml" /></ns0:Relationships>
</file>

<file path=ppt/notesSlides/_rels/notesSlide35.xml.rels><?xml version='1.0' encoding='utf-8'?>
<ns0:Relationships xmlns:ns0="http://schemas.openxmlformats.org/package/2006/relationships"><ns0:Relationship Id="rId2" Type="http://schemas.openxmlformats.org/officeDocument/2006/relationships/slide" Target="../slides/slide35.xml" /><ns0:Relationship Id="rId1" Type="http://schemas.openxmlformats.org/officeDocument/2006/relationships/notesMaster" Target="../notesMasters/notesMaster1.xml" /></ns0:Relationships>
</file>

<file path=ppt/notesSlides/_rels/notesSlide36.xml.rels><?xml version='1.0' encoding='utf-8'?>
<ns0:Relationships xmlns:ns0="http://schemas.openxmlformats.org/package/2006/relationships"><ns0:Relationship Id="rId2" Type="http://schemas.openxmlformats.org/officeDocument/2006/relationships/slide" Target="../slides/slide36.xml" /><ns0:Relationship Id="rId1" Type="http://schemas.openxmlformats.org/officeDocument/2006/relationships/notesMaster" Target="../notesMasters/notesMaster1.xml" /></ns0:Relationships>
</file>

<file path=ppt/notesSlides/_rels/notesSlide37.xml.rels><?xml version='1.0' encoding='utf-8'?>
<ns0:Relationships xmlns:ns0="http://schemas.openxmlformats.org/package/2006/relationships"><ns0:Relationship Id="rId2" Type="http://schemas.openxmlformats.org/officeDocument/2006/relationships/slide" Target="../slides/slide37.xml" /><ns0:Relationship Id="rId1" Type="http://schemas.openxmlformats.org/officeDocument/2006/relationships/notesMaster" Target="../notesMasters/notesMaster1.xml" /></ns0:Relationships>
</file>

<file path=ppt/notesSlides/_rels/notesSlide38.xml.rels><?xml version='1.0' encoding='utf-8'?>
<ns0:Relationships xmlns:ns0="http://schemas.openxmlformats.org/package/2006/relationships"><ns0:Relationship Id="rId2" Type="http://schemas.openxmlformats.org/officeDocument/2006/relationships/slide" Target="../slides/slide38.xml" /><ns0:Relationship Id="rId1" Type="http://schemas.openxmlformats.org/officeDocument/2006/relationships/notesMaster" Target="../notesMasters/notesMaster1.xml" /></ns0:Relationships>
</file>

<file path=ppt/notesSlides/_rels/notesSlide39.xml.rels><?xml version='1.0' encoding='utf-8'?>
<ns0:Relationships xmlns:ns0="http://schemas.openxmlformats.org/package/2006/relationships"><ns0:Relationship Id="rId2" Type="http://schemas.openxmlformats.org/officeDocument/2006/relationships/slide" Target="../slides/slide39.xml" /><ns0:Relationship Id="rId1" Type="http://schemas.openxmlformats.org/officeDocument/2006/relationships/notesMaster" Target="../notesMasters/notesMaster1.xml" /></ns0:Relationships>
</file>

<file path=ppt/notesSlides/_rels/notesSlide40.xml.rels><?xml version='1.0' encoding='utf-8'?>
<ns0:Relationships xmlns:ns0="http://schemas.openxmlformats.org/package/2006/relationships"><ns0:Relationship Id="rId2" Type="http://schemas.openxmlformats.org/officeDocument/2006/relationships/slide" Target="../slides/slide40.xml" /><ns0:Relationship Id="rId1" Type="http://schemas.openxmlformats.org/officeDocument/2006/relationships/notesMaster" Target="../notesMasters/notesMaster1.xml" /></ns0:Relationships>
</file>

<file path=ppt/notesSlides/_rels/notesSlide41.xml.rels><?xml version='1.0' encoding='utf-8'?>
<ns0:Relationships xmlns:ns0="http://schemas.openxmlformats.org/package/2006/relationships"><ns0:Relationship Id="rId2" Type="http://schemas.openxmlformats.org/officeDocument/2006/relationships/slide" Target="../slides/slide41.xml" /><ns0:Relationship Id="rId1" Type="http://schemas.openxmlformats.org/officeDocument/2006/relationships/notesMaster" Target="../notesMasters/notesMaster1.xml" /></ns0:Relationships>
</file>

<file path=ppt/notesSlides/_rels/notesSlide42.xml.rels><?xml version='1.0' encoding='utf-8'?>
<ns0:Relationships xmlns:ns0="http://schemas.openxmlformats.org/package/2006/relationships"><ns0:Relationship Id="rId2" Type="http://schemas.openxmlformats.org/officeDocument/2006/relationships/slide" Target="../slides/slide42.xml" /><ns0:Relationship Id="rId1" Type="http://schemas.openxmlformats.org/officeDocument/2006/relationships/notesMaster" Target="../notesMasters/notesMaster1.xml" /></ns0:Relationships>
</file>

<file path=ppt/notesSlides/_rels/notesSlide43.xml.rels><?xml version='1.0' encoding='utf-8'?>
<ns0:Relationships xmlns:ns0="http://schemas.openxmlformats.org/package/2006/relationships"><ns0:Relationship Id="rId2" Type="http://schemas.openxmlformats.org/officeDocument/2006/relationships/slide" Target="../slides/slide43.xml" /><ns0:Relationship Id="rId1" Type="http://schemas.openxmlformats.org/officeDocument/2006/relationships/notesMaster" Target="../notesMasters/notesMaster1.xml" /></ns0:Relationships>
</file>

<file path=ppt/notesSlides/_rels/notesSlide44.xml.rels><?xml version='1.0' encoding='utf-8'?>
<ns0:Relationships xmlns:ns0="http://schemas.openxmlformats.org/package/2006/relationships"><ns0:Relationship Id="rId2" Type="http://schemas.openxmlformats.org/officeDocument/2006/relationships/slide" Target="../slides/slide44.xml" /><ns0:Relationship Id="rId1" Type="http://schemas.openxmlformats.org/officeDocument/2006/relationships/notesMaster" Target="../notesMasters/notesMaster1.xml" /></ns0:Relationships>
</file>

<file path=ppt/notesSlides/_rels/notesSlide45.xml.rels><?xml version='1.0' encoding='utf-8'?>
<ns0:Relationships xmlns:ns0="http://schemas.openxmlformats.org/package/2006/relationships"><ns0:Relationship Id="rId2" Type="http://schemas.openxmlformats.org/officeDocument/2006/relationships/slide" Target="../slides/slide45.xml" /><ns0:Relationship Id="rId1" Type="http://schemas.openxmlformats.org/officeDocument/2006/relationships/notesMaster" Target="../notesMasters/notesMaster1.xml" /></ns0:Relationships>
</file>

<file path=ppt/notesSlides/_rels/notesSlide46.xml.rels><?xml version='1.0' encoding='utf-8'?>
<ns0:Relationships xmlns:ns0="http://schemas.openxmlformats.org/package/2006/relationships"><ns0:Relationship Id="rId2" Type="http://schemas.openxmlformats.org/officeDocument/2006/relationships/slide" Target="../slides/slide46.xml" /><ns0:Relationship Id="rId1" Type="http://schemas.openxmlformats.org/officeDocument/2006/relationships/notesMaster" Target="../notesMasters/notesMaster1.xml" /></ns0:Relationships>
</file>

<file path=ppt/notesSlides/_rels/notesSlide47.xml.rels><?xml version='1.0' encoding='utf-8'?>
<ns0:Relationships xmlns:ns0="http://schemas.openxmlformats.org/package/2006/relationships"><ns0:Relationship Id="rId2" Type="http://schemas.openxmlformats.org/officeDocument/2006/relationships/slide" Target="../slides/slide47.xml" /><ns0:Relationship Id="rId1" Type="http://schemas.openxmlformats.org/officeDocument/2006/relationships/notesMaster" Target="../notesMasters/notesMaster1.xml" /></ns0:Relationships>
</file>

<file path=ppt/notesSlides/_rels/notesSlide48.xml.rels><?xml version='1.0' encoding='utf-8'?>
<ns0:Relationships xmlns:ns0="http://schemas.openxmlformats.org/package/2006/relationships"><ns0:Relationship Id="rId2" Type="http://schemas.openxmlformats.org/officeDocument/2006/relationships/slide" Target="../slides/slide48.xml" /><ns0:Relationship Id="rId1" Type="http://schemas.openxmlformats.org/officeDocument/2006/relationships/notesMaster" Target="../notesMasters/notesMaster1.xml" /></ns0:Relationships>
</file>

<file path=ppt/notesSlides/_rels/notesSlide49.xml.rels><?xml version='1.0' encoding='utf-8'?>
<ns0:Relationships xmlns:ns0="http://schemas.openxmlformats.org/package/2006/relationships"><ns0:Relationship Id="rId2" Type="http://schemas.openxmlformats.org/officeDocument/2006/relationships/slide" Target="../slides/slide49.xml" /><ns0:Relationship Id="rId1" Type="http://schemas.openxmlformats.org/officeDocument/2006/relationships/notesMaster" Target="../notesMasters/notesMaster1.xml" /></ns0:Relationships>
</file>

<file path=ppt/notesSlides/_rels/notesSlide50.xml.rels><?xml version='1.0' encoding='utf-8'?>
<ns0:Relationships xmlns:ns0="http://schemas.openxmlformats.org/package/2006/relationships"><ns0:Relationship Id="rId2" Type="http://schemas.openxmlformats.org/officeDocument/2006/relationships/slide" Target="../slides/slide50.xml" /><ns0:Relationship Id="rId1" Type="http://schemas.openxmlformats.org/officeDocument/2006/relationships/notesMaster" Target="../notesMasters/notesMaster1.xml" /></ns0:Relationships>
</file>

<file path=ppt/notesSlides/_rels/notesSlide51.xml.rels><?xml version='1.0' encoding='utf-8'?>
<ns0:Relationships xmlns:ns0="http://schemas.openxmlformats.org/package/2006/relationships"><ns0:Relationship Id="rId2" Type="http://schemas.openxmlformats.org/officeDocument/2006/relationships/slide" Target="../slides/slide51.xml" /><ns0:Relationship Id="rId1" Type="http://schemas.openxmlformats.org/officeDocument/2006/relationships/notesMaster" Target="../notesMasters/notesMaster1.xml" /></ns0:Relationships>
</file>

<file path=ppt/notesSlides/_rels/notesSlide52.xml.rels><?xml version='1.0' encoding='utf-8'?>
<ns0:Relationships xmlns:ns0="http://schemas.openxmlformats.org/package/2006/relationships"><ns0:Relationship Id="rId2" Type="http://schemas.openxmlformats.org/officeDocument/2006/relationships/slide" Target="../slides/slide52.xml" /><ns0:Relationship Id="rId1" Type="http://schemas.openxmlformats.org/officeDocument/2006/relationships/notesMaster" Target="../notesMasters/notesMaster1.xml" /></ns0:Relationships>
</file>

<file path=ppt/notesSlides/_rels/notesSlide53.xml.rels><?xml version='1.0' encoding='utf-8'?>
<ns0:Relationships xmlns:ns0="http://schemas.openxmlformats.org/package/2006/relationships"><ns0:Relationship Id="rId2" Type="http://schemas.openxmlformats.org/officeDocument/2006/relationships/slide" Target="../slides/slide53.xml" /><ns0:Relationship Id="rId1" Type="http://schemas.openxmlformats.org/officeDocument/2006/relationships/notesMaster" Target="../notesMasters/notesMaster1.xml" /></ns0:Relationships>
</file>

<file path=ppt/notesSlides/_rels/notesSlide54.xml.rels><?xml version='1.0' encoding='utf-8'?>
<ns0:Relationships xmlns:ns0="http://schemas.openxmlformats.org/package/2006/relationships"><ns0:Relationship Id="rId2" Type="http://schemas.openxmlformats.org/officeDocument/2006/relationships/slide" Target="../slides/slide54.xml" /><ns0:Relationship Id="rId1" Type="http://schemas.openxmlformats.org/officeDocument/2006/relationships/notesMaster" Target="../notesMasters/notesMaster1.xml" /></ns0:Relationships>
</file>

<file path=ppt/notesSlides/_rels/notesSlide55.xml.rels><?xml version='1.0' encoding='utf-8'?>
<ns0:Relationships xmlns:ns0="http://schemas.openxmlformats.org/package/2006/relationships"><ns0:Relationship Id="rId2" Type="http://schemas.openxmlformats.org/officeDocument/2006/relationships/slide" Target="../slides/slide55.xml" /><ns0:Relationship Id="rId1" Type="http://schemas.openxmlformats.org/officeDocument/2006/relationships/notesMaster" Target="../notesMasters/notesMaster1.xml" /></ns0: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  <a:r>
              <a:rPr dirty="0" err="1">
                <a:solidFill>
                  <a:srgbClr val="000000"/>
                </a:solidFill>
              </a:rPr>
              <a:t/>
            </a:r>
            <a:r>
              <a:rPr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  <a:r>
              <a:rPr dirty="0" err="1"/>
              <a:t/>
            </a:r>
            <a:r>
              <a:rPr dirty="0"/>
              <a:t/>
            </a:r>
          </a:p>
          <a:p>
            <a:endParaRPr dirty="0"/>
          </a:p>
          <a:p>
            <a:r>
              <a:rPr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?>
<ns0:Relationships xmlns:ns0="http://schemas.openxmlformats.org/package/2006/relationships"><ns0:Relationship Id="rId2" Type="http://schemas.openxmlformats.org/officeDocument/2006/relationships/image" Target="../media/image1.png" /><ns0:Relationship Id="rId1" Type="http://schemas.openxmlformats.org/officeDocument/2006/relationships/slideMaster" Target="../slideMasters/slideMaster1.xml" /></ns0:Relationships>
</file>

<file path=ppt/slideLayouts/_rels/slideLayout2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3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4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5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6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7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8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9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10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11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_rels/slideLayout12.xml.rels><?xml version='1.0' encoding='utf-8'?>
<ns0:Relationships xmlns:ns0="http://schemas.openxmlformats.org/package/2006/relationships"><ns0:Relationship Id="rId2" Type="http://schemas.openxmlformats.org/officeDocument/2006/relationships/image" Target="../media/image1.png" /><ns0:Relationship Id="rId1" Type="http://schemas.openxmlformats.org/officeDocument/2006/relationships/slideMaster" Target="../slideMasters/slideMaster1.xml" /></ns0:Relationships>
</file>

<file path=ppt/slideLayouts/_rels/slideLayout13.xml.rels><?xml version='1.0' encoding='utf-8'?>
<ns0:Relationships xmlns:ns0="http://schemas.openxmlformats.org/package/2006/relationships"><ns0:Relationship Id="rId1" Type="http://schemas.openxmlformats.org/officeDocument/2006/relationships/slideMaster" Target="../slideMasters/slideMaster1.xml" /></ns0: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0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4" y="3934611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6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8" name="Rechthoek 19"/>
          <p:cNvSpPr/>
          <p:nvPr userDrawn="1"/>
        </p:nvSpPr>
        <p:spPr bwMode="auto">
          <a:xfrm>
            <a:off x="6099175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6846640" cy="4795836"/>
          </a:xfrm>
          <a:noFill/>
        </p:spPr>
        <p:txBody>
          <a:bodyPr vert="horz" wrap="none" lIns="0" tIns="0" rIns="0" bIns="0"/>
          <a:lstStyle>
            <a:lvl1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5" y="1252539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8AA54E3-5C38-BAD4-56D6-BD3D444543C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FC66E6B-25E0-9743-97F0-679A7B2E1DB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6" y="1252539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9657B7B-C75E-0D0F-3C55-9DD8B3316871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7" y="1252539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15245125-DC90-A3A2-A142-74EE8DC68677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8" y="1252539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B595852-F807-88F7-B5C4-0CBC57D0ABB4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9"/>
            <a:ext cx="1138887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164B9715-A358-1885-A904-E8CD3837844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E4049DE-982F-F2BD-4BD9-B36C2F1F85E5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7B784E5-274F-F9E7-24A7-D0847D68B37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6BFB0092-9E7D-02EC-FA05-325E31D6435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C65650D4-9092-B810-712A-54708B77D5C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9572E-42C6-F84E-8E1E-87D051E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44F361-78E6-CD19-6BF9-002FF149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0726A-CD62-620B-B02A-B7658EC7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A4F1-4EC9-A042-B32F-6479402F361F}" type="slidenum">
              <a:rPr lang="en-CN" smtClean="0"/>
              <a:t>‹#›</a:t>
            </a:fld>
            <a:endParaRPr lang="en-CN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7BC715E0-A0D9-BADB-0AF1-5B2D572A4CF3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484521"/>
      </p:ext>
    </p:extLst>
  </p:cSld>
  <p:clrMapOvr>
    <a:masterClrMapping/>
  </p:clrMapOvr>
</p:sldLayout>
</file>

<file path=ppt/slideMasters/_rels/slideMaster1.xml.rels><?xml version='1.0' encoding='utf-8'?>
<ns0:Relationships xmlns:ns0="http://schemas.openxmlformats.org/package/2006/relationships"><ns0:Relationship Id="rId8" Type="http://schemas.openxmlformats.org/officeDocument/2006/relationships/slideLayout" Target="../slideLayouts/slideLayout8.xml" /><ns0:Relationship Id="rId13" Type="http://schemas.openxmlformats.org/officeDocument/2006/relationships/slideLayout" Target="../slideLayouts/slideLayout13.xml" /><ns0:Relationship Id="rId3" Type="http://schemas.openxmlformats.org/officeDocument/2006/relationships/slideLayout" Target="../slideLayouts/slideLayout3.xml" /><ns0:Relationship Id="rId7" Type="http://schemas.openxmlformats.org/officeDocument/2006/relationships/slideLayout" Target="../slideLayouts/slideLayout7.xml" /><ns0:Relationship Id="rId12" Type="http://schemas.openxmlformats.org/officeDocument/2006/relationships/slideLayout" Target="../slideLayouts/slideLayout12.xml" /><ns0:Relationship Id="rId2" Type="http://schemas.openxmlformats.org/officeDocument/2006/relationships/slideLayout" Target="../slideLayouts/slideLayout2.xml" /><ns0:Relationship Id="rId1" Type="http://schemas.openxmlformats.org/officeDocument/2006/relationships/slideLayout" Target="../slideLayouts/slideLayout1.xml" /><ns0:Relationship Id="rId6" Type="http://schemas.openxmlformats.org/officeDocument/2006/relationships/slideLayout" Target="../slideLayouts/slideLayout6.xml" /><ns0:Relationship Id="rId11" Type="http://schemas.openxmlformats.org/officeDocument/2006/relationships/slideLayout" Target="../slideLayouts/slideLayout11.xml" /><ns0:Relationship Id="rId5" Type="http://schemas.openxmlformats.org/officeDocument/2006/relationships/slideLayout" Target="../slideLayouts/slideLayout5.xml" /><ns0:Relationship Id="rId10" Type="http://schemas.openxmlformats.org/officeDocument/2006/relationships/slideLayout" Target="../slideLayouts/slideLayout10.xml" /><ns0:Relationship Id="rId4" Type="http://schemas.openxmlformats.org/officeDocument/2006/relationships/slideLayout" Target="../slideLayouts/slideLayout4.xml" /><ns0:Relationship Id="rId9" Type="http://schemas.openxmlformats.org/officeDocument/2006/relationships/slideLayout" Target="../slideLayouts/slideLayout9.xml" /><ns0:Relationship Id="rId14" Type="http://schemas.openxmlformats.org/officeDocument/2006/relationships/theme" Target="../theme/theme1.xml" /></ns0: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369" rtl="0" eaLnBrk="1" latinLnBrk="0" hangingPunct="1">
        <a:spcBef>
          <a:spcPct val="0"/>
        </a:spcBef>
        <a:buNone/>
        <a:defRPr sz="3999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3" Type="http://schemas.openxmlformats.org/officeDocument/2006/relationships/image" Target="../media/image2.png" /><ns0:Relationship Id="rId2" Type="http://schemas.openxmlformats.org/officeDocument/2006/relationships/notesSlide" Target="../notesSlides/notesSlide1.xml" /><ns0:Relationship Id="rId1" Type="http://schemas.openxmlformats.org/officeDocument/2006/relationships/slideLayout" Target="../slideLayouts/slideLayout1.xml" /><ns0:Relationship Id="rId4" Type="http://schemas.openxmlformats.org/officeDocument/2006/relationships/image" Target="../media/image3.png" /></ns0:Relationships>
</file>

<file path=ppt/slides/_rels/slide2.xml.rels><?xml version='1.0' encoding='utf-8'?>
<ns0:Relationships xmlns:ns0="http://schemas.openxmlformats.org/package/2006/relationships"><ns0:Relationship Id="rId8" Type="http://schemas.openxmlformats.org/officeDocument/2006/relationships/image" Target="../media/image9.png" /><ns0:Relationship Id="rId13" Type="http://schemas.openxmlformats.org/officeDocument/2006/relationships/image" Target="../media/image14.png" /><ns0:Relationship Id="rId3" Type="http://schemas.openxmlformats.org/officeDocument/2006/relationships/image" Target="../media/image4.png" /><ns0:Relationship Id="rId7" Type="http://schemas.openxmlformats.org/officeDocument/2006/relationships/image" Target="../media/image8.png" /><ns0:Relationship Id="rId12" Type="http://schemas.openxmlformats.org/officeDocument/2006/relationships/image" Target="../media/image13.png" /><ns0:Relationship Id="rId2" Type="http://schemas.openxmlformats.org/officeDocument/2006/relationships/notesSlide" Target="../notesSlides/notesSlide2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7.png" /><ns0:Relationship Id="rId11" Type="http://schemas.openxmlformats.org/officeDocument/2006/relationships/image" Target="../media/image12.png" /><ns0:Relationship Id="rId5" Type="http://schemas.openxmlformats.org/officeDocument/2006/relationships/image" Target="../media/image6.png" /><ns0:Relationship Id="rId10" Type="http://schemas.openxmlformats.org/officeDocument/2006/relationships/image" Target="../media/image11.png" /><ns0:Relationship Id="rId4" Type="http://schemas.openxmlformats.org/officeDocument/2006/relationships/image" Target="../media/image5.png" /><ns0:Relationship Id="rId9" Type="http://schemas.openxmlformats.org/officeDocument/2006/relationships/image" Target="../media/image10.png" /><ns0:Relationship Id="rId14" Type="http://schemas.openxmlformats.org/officeDocument/2006/relationships/image" Target="../media/image15.png" /></ns0:Relationships>
</file>

<file path=ppt/slides/_rels/slide3.xml.rels><?xml version='1.0' encoding='utf-8'?>
<ns0:Relationships xmlns:ns0="http://schemas.openxmlformats.org/package/2006/relationships"><ns0:Relationship Id="rId8" Type="http://schemas.openxmlformats.org/officeDocument/2006/relationships/image" Target="../media/image21.png" /><ns0:Relationship Id="rId13" Type="http://schemas.openxmlformats.org/officeDocument/2006/relationships/image" Target="../media/image26.png" /><ns0:Relationship Id="rId3" Type="http://schemas.openxmlformats.org/officeDocument/2006/relationships/image" Target="../media/image16.png" /><ns0:Relationship Id="rId7" Type="http://schemas.openxmlformats.org/officeDocument/2006/relationships/image" Target="../media/image20.png" /><ns0:Relationship Id="rId12" Type="http://schemas.openxmlformats.org/officeDocument/2006/relationships/image" Target="../media/image25.png" /><ns0:Relationship Id="rId2" Type="http://schemas.openxmlformats.org/officeDocument/2006/relationships/notesSlide" Target="../notesSlides/notesSlide3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9.png" /><ns0:Relationship Id="rId11" Type="http://schemas.openxmlformats.org/officeDocument/2006/relationships/image" Target="../media/image24.png" /><ns0:Relationship Id="rId5" Type="http://schemas.openxmlformats.org/officeDocument/2006/relationships/image" Target="../media/image18.png" /><ns0:Relationship Id="rId10" Type="http://schemas.openxmlformats.org/officeDocument/2006/relationships/image" Target="../media/image23.png" /><ns0:Relationship Id="rId4" Type="http://schemas.openxmlformats.org/officeDocument/2006/relationships/image" Target="../media/image17.png" /><ns0:Relationship Id="rId9" Type="http://schemas.openxmlformats.org/officeDocument/2006/relationships/image" Target="../media/image22.png" /></ns0:Relationships>
</file>

<file path=ppt/slides/_rels/slide4.xml.rels><?xml version='1.0' encoding='utf-8'?>
<ns0:Relationships xmlns:ns0="http://schemas.openxmlformats.org/package/2006/relationships"><ns0:Relationship Id="rId8" Type="http://schemas.openxmlformats.org/officeDocument/2006/relationships/image" Target="../media/image21.png" /><ns0:Relationship Id="rId13" Type="http://schemas.openxmlformats.org/officeDocument/2006/relationships/image" Target="../media/image31.png" /><ns0:Relationship Id="rId3" Type="http://schemas.openxmlformats.org/officeDocument/2006/relationships/image" Target="../media/image16.png" /><ns0:Relationship Id="rId7" Type="http://schemas.openxmlformats.org/officeDocument/2006/relationships/image" Target="../media/image20.png" /><ns0:Relationship Id="rId12" Type="http://schemas.openxmlformats.org/officeDocument/2006/relationships/image" Target="../media/image30.png" /><ns0:Relationship Id="rId2" Type="http://schemas.openxmlformats.org/officeDocument/2006/relationships/notesSlide" Target="../notesSlides/notesSlide4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9.png" /><ns0:Relationship Id="rId11" Type="http://schemas.openxmlformats.org/officeDocument/2006/relationships/image" Target="../media/image29.png" /><ns0:Relationship Id="rId5" Type="http://schemas.openxmlformats.org/officeDocument/2006/relationships/image" Target="../media/image18.png" /><ns0:Relationship Id="rId10" Type="http://schemas.openxmlformats.org/officeDocument/2006/relationships/image" Target="../media/image28.png" /><ns0:Relationship Id="rId4" Type="http://schemas.openxmlformats.org/officeDocument/2006/relationships/image" Target="../media/image17.png" /><ns0:Relationship Id="rId9" Type="http://schemas.openxmlformats.org/officeDocument/2006/relationships/image" Target="../media/image27.png" /></ns0:Relationships>
</file>

<file path=ppt/slides/_rels/slide5.xml.rels><?xml version='1.0' encoding='utf-8'?>
<ns0:Relationships xmlns:ns0="http://schemas.openxmlformats.org/package/2006/relationships"><ns0:Relationship Id="rId8" Type="http://schemas.openxmlformats.org/officeDocument/2006/relationships/image" Target="../media/image37.png" /><ns0:Relationship Id="rId3" Type="http://schemas.openxmlformats.org/officeDocument/2006/relationships/image" Target="../media/image32.png" /><ns0:Relationship Id="rId7" Type="http://schemas.openxmlformats.org/officeDocument/2006/relationships/image" Target="../media/image36.png" /><ns0:Relationship Id="rId2" Type="http://schemas.openxmlformats.org/officeDocument/2006/relationships/notesSlide" Target="../notesSlides/notesSlide5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35.png" /><ns0:Relationship Id="rId5" Type="http://schemas.openxmlformats.org/officeDocument/2006/relationships/image" Target="../media/image34.png" /><ns0:Relationship Id="rId10" Type="http://schemas.openxmlformats.org/officeDocument/2006/relationships/image" Target="../media/image39.png" /><ns0:Relationship Id="rId4" Type="http://schemas.openxmlformats.org/officeDocument/2006/relationships/image" Target="../media/image33.png" /><ns0:Relationship Id="rId9" Type="http://schemas.openxmlformats.org/officeDocument/2006/relationships/image" Target="../media/image38.png" /></ns0:Relationships>
</file>

<file path=ppt/slides/_rels/slide6.xml.rels><?xml version='1.0' encoding='utf-8'?>
<ns0:Relationships xmlns:ns0="http://schemas.openxmlformats.org/package/2006/relationships"><ns0:Relationship Id="rId3" Type="http://schemas.openxmlformats.org/officeDocument/2006/relationships/image" Target="../media/image40.png" /><ns0:Relationship Id="rId2" Type="http://schemas.openxmlformats.org/officeDocument/2006/relationships/notesSlide" Target="../notesSlides/notesSlide6.xml" /><ns0:Relationship Id="rId1" Type="http://schemas.openxmlformats.org/officeDocument/2006/relationships/slideLayout" Target="../slideLayouts/slideLayout3.xml" /></ns0:Relationships>
</file>

<file path=ppt/slides/_rels/slide7.xml.rels><?xml version='1.0' encoding='utf-8'?>
<ns0:Relationships xmlns:ns0="http://schemas.openxmlformats.org/package/2006/relationships"><ns0:Relationship Id="rId3" Type="http://schemas.openxmlformats.org/officeDocument/2006/relationships/image" Target="../media/image41.png" /><ns0:Relationship Id="rId7" Type="http://schemas.openxmlformats.org/officeDocument/2006/relationships/image" Target="../media/image45.png" /><ns0:Relationship Id="rId2" Type="http://schemas.openxmlformats.org/officeDocument/2006/relationships/notesSlide" Target="../notesSlides/notesSlide7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44.png" /><ns0:Relationship Id="rId5" Type="http://schemas.openxmlformats.org/officeDocument/2006/relationships/image" Target="../media/image43.png" /><ns0:Relationship Id="rId4" Type="http://schemas.openxmlformats.org/officeDocument/2006/relationships/image" Target="../media/image42.png" /></ns0:Relationships>
</file>

<file path=ppt/slides/_rels/slide8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8.xml" /><ns0:Relationship Id="rId1" Type="http://schemas.openxmlformats.org/officeDocument/2006/relationships/slideLayout" Target="../slideLayouts/slideLayout3.xml" /></ns0:Relationships>
</file>

<file path=ppt/slides/_rels/slide9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9.xml" /><ns0:Relationship Id="rId1" Type="http://schemas.openxmlformats.org/officeDocument/2006/relationships/slideLayout" Target="../slideLayouts/slideLayout12.xml" /></ns0:Relationships>
</file>

<file path=ppt/slides/_rels/slide10.xml.rels><?xml version='1.0' encoding='utf-8'?>
<ns0:Relationships xmlns:ns0="http://schemas.openxmlformats.org/package/2006/relationships"><ns0:Relationship Id="rId3" Type="http://schemas.openxmlformats.org/officeDocument/2006/relationships/image" Target="../media/image46.png" /><ns0:Relationship Id="rId7" Type="http://schemas.openxmlformats.org/officeDocument/2006/relationships/image" Target="../media/image50.png" /><ns0:Relationship Id="rId2" Type="http://schemas.openxmlformats.org/officeDocument/2006/relationships/notesSlide" Target="../notesSlides/notesSlide10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49.png" /><ns0:Relationship Id="rId5" Type="http://schemas.openxmlformats.org/officeDocument/2006/relationships/image" Target="../media/image48.png" /><ns0:Relationship Id="rId4" Type="http://schemas.openxmlformats.org/officeDocument/2006/relationships/image" Target="../media/image47.png" /></ns0:Relationships>
</file>

<file path=ppt/slides/_rels/slide11.xml.rels><?xml version='1.0' encoding='utf-8'?>
<ns0:Relationships xmlns:ns0="http://schemas.openxmlformats.org/package/2006/relationships"><ns0:Relationship Id="rId3" Type="http://schemas.openxmlformats.org/officeDocument/2006/relationships/image" Target="../media/image38.png" /><ns0:Relationship Id="rId2" Type="http://schemas.openxmlformats.org/officeDocument/2006/relationships/notesSlide" Target="../notesSlides/notesSlide11.xml" /><ns0:Relationship Id="rId1" Type="http://schemas.openxmlformats.org/officeDocument/2006/relationships/slideLayout" Target="../slideLayouts/slideLayout3.xml" /></ns0:Relationships>
</file>

<file path=ppt/slides/_rels/slide12.xml.rels><?xml version='1.0' encoding='utf-8'?>
<ns0:Relationships xmlns:ns0="http://schemas.openxmlformats.org/package/2006/relationships"><ns0:Relationship Id="rId3" Type="http://schemas.openxmlformats.org/officeDocument/2006/relationships/image" Target="../media/image38.png" /><ns0:Relationship Id="rId2" Type="http://schemas.openxmlformats.org/officeDocument/2006/relationships/notesSlide" Target="../notesSlides/notesSlide12.xml" /><ns0:Relationship Id="rId1" Type="http://schemas.openxmlformats.org/officeDocument/2006/relationships/slideLayout" Target="../slideLayouts/slideLayout3.xml" /></ns0:Relationships>
</file>

<file path=ppt/slides/_rels/slide13.xml.rels><?xml version='1.0' encoding='utf-8'?>
<ns0:Relationships xmlns:ns0="http://schemas.openxmlformats.org/package/2006/relationships"><ns0:Relationship Id="rId3" Type="http://schemas.openxmlformats.org/officeDocument/2006/relationships/image" Target="../media/image38.png" /><ns0:Relationship Id="rId2" Type="http://schemas.openxmlformats.org/officeDocument/2006/relationships/notesSlide" Target="../notesSlides/notesSlide13.xml" /><ns0:Relationship Id="rId1" Type="http://schemas.openxmlformats.org/officeDocument/2006/relationships/slideLayout" Target="../slideLayouts/slideLayout3.xml" /></ns0:Relationships>
</file>

<file path=ppt/slides/_rels/slide14.xml.rels><?xml version='1.0' encoding='utf-8'?>
<ns0:Relationships xmlns:ns0="http://schemas.openxmlformats.org/package/2006/relationships"><ns0:Relationship Id="rId3" Type="http://schemas.openxmlformats.org/officeDocument/2006/relationships/image" Target="../media/image38.png" /><ns0:Relationship Id="rId2" Type="http://schemas.openxmlformats.org/officeDocument/2006/relationships/notesSlide" Target="../notesSlides/notesSlide14.xml" /><ns0:Relationship Id="rId1" Type="http://schemas.openxmlformats.org/officeDocument/2006/relationships/slideLayout" Target="../slideLayouts/slideLayout3.xml" /></ns0:Relationships>
</file>

<file path=ppt/slides/_rels/slide15.xml.rels><?xml version='1.0' encoding='utf-8'?>
<ns0:Relationships xmlns:ns0="http://schemas.openxmlformats.org/package/2006/relationships"><ns0:Relationship Id="rId3" Type="http://schemas.openxmlformats.org/officeDocument/2006/relationships/image" Target="../media/image38.png" /><ns0:Relationship Id="rId2" Type="http://schemas.openxmlformats.org/officeDocument/2006/relationships/notesSlide" Target="../notesSlides/notesSlide15.xml" /><ns0:Relationship Id="rId1" Type="http://schemas.openxmlformats.org/officeDocument/2006/relationships/slideLayout" Target="../slideLayouts/slideLayout3.xml" /></ns0:Relationships>
</file>

<file path=ppt/slides/_rels/slide16.xml.rels><?xml version='1.0' encoding='utf-8'?>
<ns0:Relationships xmlns:ns0="http://schemas.openxmlformats.org/package/2006/relationships"><ns0:Relationship Id="rId3" Type="http://schemas.openxmlformats.org/officeDocument/2006/relationships/image" Target="../media/image51.png" /><ns0:Relationship Id="rId2" Type="http://schemas.openxmlformats.org/officeDocument/2006/relationships/notesSlide" Target="../notesSlides/notesSlide16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38.png" /></ns0:Relationships>
</file>

<file path=ppt/slides/_rels/slide17.xml.rels><?xml version='1.0' encoding='utf-8'?>
<ns0:Relationships xmlns:ns0="http://schemas.openxmlformats.org/package/2006/relationships"><ns0:Relationship Id="rId8" Type="http://schemas.openxmlformats.org/officeDocument/2006/relationships/image" Target="../media/image57.png" /><ns0:Relationship Id="rId3" Type="http://schemas.openxmlformats.org/officeDocument/2006/relationships/image" Target="../media/image52.png" /><ns0:Relationship Id="rId7" Type="http://schemas.openxmlformats.org/officeDocument/2006/relationships/image" Target="../media/image56.png" /><ns0:Relationship Id="rId2" Type="http://schemas.openxmlformats.org/officeDocument/2006/relationships/notesSlide" Target="../notesSlides/notesSlide17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55.png" /><ns0:Relationship Id="rId5" Type="http://schemas.openxmlformats.org/officeDocument/2006/relationships/image" Target="../media/image54.png" /><ns0:Relationship Id="rId4" Type="http://schemas.openxmlformats.org/officeDocument/2006/relationships/image" Target="../media/image53.png" /></ns0:Relationships>
</file>

<file path=ppt/slides/_rels/slide18.xml.rels><?xml version='1.0' encoding='utf-8'?>
<ns0:Relationships xmlns:ns0="http://schemas.openxmlformats.org/package/2006/relationships"><ns0:Relationship Id="rId3" Type="http://schemas.openxmlformats.org/officeDocument/2006/relationships/image" Target="../media/image58.png" /><ns0:Relationship Id="rId2" Type="http://schemas.openxmlformats.org/officeDocument/2006/relationships/notesSlide" Target="../notesSlides/notesSlide18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60.png" /><ns0:Relationship Id="rId4" Type="http://schemas.openxmlformats.org/officeDocument/2006/relationships/image" Target="../media/image59.png" /></ns0:Relationships>
</file>

<file path=ppt/slides/_rels/slide19.xml.rels><?xml version='1.0' encoding='utf-8'?>
<ns0:Relationships xmlns:ns0="http://schemas.openxmlformats.org/package/2006/relationships"><ns0:Relationship Id="rId3" Type="http://schemas.openxmlformats.org/officeDocument/2006/relationships/image" Target="../media/image61.png" /><ns0:Relationship Id="rId2" Type="http://schemas.openxmlformats.org/officeDocument/2006/relationships/notesSlide" Target="../notesSlides/notesSlide19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64.png" /><ns0:Relationship Id="rId5" Type="http://schemas.openxmlformats.org/officeDocument/2006/relationships/image" Target="../media/image63.png" /><ns0:Relationship Id="rId4" Type="http://schemas.openxmlformats.org/officeDocument/2006/relationships/image" Target="../media/image62.png" /></ns0:Relationships>
</file>

<file path=ppt/slides/_rels/slide20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20.xml" /><ns0:Relationship Id="rId1" Type="http://schemas.openxmlformats.org/officeDocument/2006/relationships/slideLayout" Target="../slideLayouts/slideLayout12.xml" /></ns0:Relationships>
</file>

<file path=ppt/slides/_rels/slide21.xml.rels><?xml version='1.0' encoding='utf-8'?>
<ns0:Relationships xmlns:ns0="http://schemas.openxmlformats.org/package/2006/relationships"><ns0:Relationship Id="rId3" Type="http://schemas.openxmlformats.org/officeDocument/2006/relationships/image" Target="../media/image65.png" /><ns0:Relationship Id="rId2" Type="http://schemas.openxmlformats.org/officeDocument/2006/relationships/notesSlide" Target="../notesSlides/notesSlide21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68.png" /><ns0:Relationship Id="rId5" Type="http://schemas.openxmlformats.org/officeDocument/2006/relationships/image" Target="../media/image67.png" /><ns0:Relationship Id="rId4" Type="http://schemas.openxmlformats.org/officeDocument/2006/relationships/image" Target="../media/image66.png" /></ns0:Relationships>
</file>

<file path=ppt/slides/_rels/slide22.xml.rels><?xml version='1.0' encoding='utf-8'?>
<ns0:Relationships xmlns:ns0="http://schemas.openxmlformats.org/package/2006/relationships"><ns0:Relationship Id="rId3" Type="http://schemas.openxmlformats.org/officeDocument/2006/relationships/image" Target="../media/image69.png" /><ns0:Relationship Id="rId2" Type="http://schemas.openxmlformats.org/officeDocument/2006/relationships/notesSlide" Target="../notesSlides/notesSlide22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70.png" /></ns0:Relationships>
</file>

<file path=ppt/slides/_rels/slide23.xml.rels><?xml version='1.0' encoding='utf-8'?>
<ns0:Relationships xmlns:ns0="http://schemas.openxmlformats.org/package/2006/relationships"><ns0:Relationship Id="rId8" Type="http://schemas.openxmlformats.org/officeDocument/2006/relationships/image" Target="../media/image76.png" /><ns0:Relationship Id="rId3" Type="http://schemas.openxmlformats.org/officeDocument/2006/relationships/image" Target="../media/image71.png" /><ns0:Relationship Id="rId7" Type="http://schemas.openxmlformats.org/officeDocument/2006/relationships/image" Target="../media/image75.png" /><ns0:Relationship Id="rId2" Type="http://schemas.openxmlformats.org/officeDocument/2006/relationships/notesSlide" Target="../notesSlides/notesSlide23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74.png" /><ns0:Relationship Id="rId5" Type="http://schemas.openxmlformats.org/officeDocument/2006/relationships/image" Target="../media/image73.png" /><ns0:Relationship Id="rId4" Type="http://schemas.openxmlformats.org/officeDocument/2006/relationships/image" Target="../media/image72.png" /><ns0:Relationship Id="rId9" Type="http://schemas.openxmlformats.org/officeDocument/2006/relationships/image" Target="../media/image77.png" /></ns0:Relationships>
</file>

<file path=ppt/slides/_rels/slide24.xml.rels><?xml version='1.0' encoding='utf-8'?>
<ns0:Relationships xmlns:ns0="http://schemas.openxmlformats.org/package/2006/relationships"><ns0:Relationship Id="rId3" Type="http://schemas.openxmlformats.org/officeDocument/2006/relationships/image" Target="../media/image78.png" /><ns0:Relationship Id="rId2" Type="http://schemas.openxmlformats.org/officeDocument/2006/relationships/notesSlide" Target="../notesSlides/notesSlide24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80.png" /><ns0:Relationship Id="rId4" Type="http://schemas.openxmlformats.org/officeDocument/2006/relationships/image" Target="../media/image79.png" /></ns0:Relationships>
</file>

<file path=ppt/slides/_rels/slide25.xml.rels><?xml version='1.0' encoding='utf-8'?>
<ns0:Relationships xmlns:ns0="http://schemas.openxmlformats.org/package/2006/relationships"><ns0:Relationship Id="rId3" Type="http://schemas.openxmlformats.org/officeDocument/2006/relationships/image" Target="../media/image81.png" /><ns0:Relationship Id="rId2" Type="http://schemas.openxmlformats.org/officeDocument/2006/relationships/notesSlide" Target="../notesSlides/notesSlide25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83.png" /><ns0:Relationship Id="rId4" Type="http://schemas.openxmlformats.org/officeDocument/2006/relationships/image" Target="../media/image82.png" /></ns0:Relationships>
</file>

<file path=ppt/slides/_rels/slide26.xml.rels><?xml version='1.0' encoding='utf-8'?>
<ns0:Relationships xmlns:ns0="http://schemas.openxmlformats.org/package/2006/relationships"><ns0:Relationship Id="rId3" Type="http://schemas.openxmlformats.org/officeDocument/2006/relationships/image" Target="../media/image84.png" /><ns0:Relationship Id="rId2" Type="http://schemas.openxmlformats.org/officeDocument/2006/relationships/notesSlide" Target="../notesSlides/notesSlide26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86.png" /><ns0:Relationship Id="rId4" Type="http://schemas.openxmlformats.org/officeDocument/2006/relationships/image" Target="../media/image85.png" /></ns0:Relationships>
</file>

<file path=ppt/slides/_rels/slide27.xml.rels><?xml version='1.0' encoding='utf-8'?>
<ns0:Relationships xmlns:ns0="http://schemas.openxmlformats.org/package/2006/relationships"><ns0:Relationship Id="rId8" Type="http://schemas.openxmlformats.org/officeDocument/2006/relationships/image" Target="../media/image92.png" /><ns0:Relationship Id="rId3" Type="http://schemas.openxmlformats.org/officeDocument/2006/relationships/image" Target="../media/image87.png" /><ns0:Relationship Id="rId7" Type="http://schemas.openxmlformats.org/officeDocument/2006/relationships/image" Target="../media/image91.png" /><ns0:Relationship Id="rId2" Type="http://schemas.openxmlformats.org/officeDocument/2006/relationships/notesSlide" Target="../notesSlides/notesSlide27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90.png" /><ns0:Relationship Id="rId5" Type="http://schemas.openxmlformats.org/officeDocument/2006/relationships/image" Target="../media/image89.png" /><ns0:Relationship Id="rId4" Type="http://schemas.openxmlformats.org/officeDocument/2006/relationships/image" Target="../media/image88.png" /><ns0:Relationship Id="rId9" Type="http://schemas.openxmlformats.org/officeDocument/2006/relationships/image" Target="../media/image93.png" /></ns0:Relationships>
</file>

<file path=ppt/slides/_rels/slide28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28.xml" /><ns0:Relationship Id="rId1" Type="http://schemas.openxmlformats.org/officeDocument/2006/relationships/slideLayout" Target="../slideLayouts/slideLayout3.xml" /></ns0:Relationships>
</file>

<file path=ppt/slides/_rels/slide29.xml.rels><?xml version='1.0' encoding='utf-8'?>
<ns0:Relationships xmlns:ns0="http://schemas.openxmlformats.org/package/2006/relationships"><ns0:Relationship Id="rId3" Type="http://schemas.openxmlformats.org/officeDocument/2006/relationships/image" Target="../media/image94.png" /><ns0:Relationship Id="rId2" Type="http://schemas.openxmlformats.org/officeDocument/2006/relationships/notesSlide" Target="../notesSlides/notesSlide29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97.png" /><ns0:Relationship Id="rId5" Type="http://schemas.openxmlformats.org/officeDocument/2006/relationships/image" Target="../media/image96.png" /><ns0:Relationship Id="rId4" Type="http://schemas.openxmlformats.org/officeDocument/2006/relationships/image" Target="../media/image95.png" /></ns0:Relationships>
</file>

<file path=ppt/slides/_rels/slide30.xml.rels><?xml version='1.0' encoding='utf-8'?>
<ns0:Relationships xmlns:ns0="http://schemas.openxmlformats.org/package/2006/relationships"><ns0:Relationship Id="rId3" Type="http://schemas.openxmlformats.org/officeDocument/2006/relationships/image" Target="../media/image98.png" /><ns0:Relationship Id="rId2" Type="http://schemas.openxmlformats.org/officeDocument/2006/relationships/notesSlide" Target="../notesSlides/notesSlide30.xml" /><ns0:Relationship Id="rId1" Type="http://schemas.openxmlformats.org/officeDocument/2006/relationships/slideLayout" Target="../slideLayouts/slideLayout12.xml" /></ns0:Relationships>
</file>

<file path=ppt/slides/_rels/slide31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31.xml" /><ns0:Relationship Id="rId1" Type="http://schemas.openxmlformats.org/officeDocument/2006/relationships/slideLayout" Target="../slideLayouts/slideLayout12.xml" /></ns0:Relationships>
</file>

<file path=ppt/slides/_rels/slide32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32.xml" /><ns0:Relationship Id="rId1" Type="http://schemas.openxmlformats.org/officeDocument/2006/relationships/slideLayout" Target="../slideLayouts/slideLayout12.xml" /></ns0:Relationships>
</file>

<file path=ppt/slides/_rels/slide33.xml.rels><?xml version='1.0' encoding='utf-8'?>
<ns0:Relationships xmlns:ns0="http://schemas.openxmlformats.org/package/2006/relationships"><ns0:Relationship Id="rId3" Type="http://schemas.openxmlformats.org/officeDocument/2006/relationships/image" Target="../media/image99.png" /><ns0:Relationship Id="rId2" Type="http://schemas.openxmlformats.org/officeDocument/2006/relationships/notesSlide" Target="../notesSlides/notesSlide33.xml" /><ns0:Relationship Id="rId1" Type="http://schemas.openxmlformats.org/officeDocument/2006/relationships/slideLayout" Target="../slideLayouts/slideLayout3.xml" /></ns0:Relationships>
</file>

<file path=ppt/slides/_rels/slide34.xml.rels><?xml version='1.0' encoding='utf-8'?>
<ns0:Relationships xmlns:ns0="http://schemas.openxmlformats.org/package/2006/relationships"><ns0:Relationship Id="rId3" Type="http://schemas.openxmlformats.org/officeDocument/2006/relationships/image" Target="../media/image100.png" /><ns0:Relationship Id="rId2" Type="http://schemas.openxmlformats.org/officeDocument/2006/relationships/notesSlide" Target="../notesSlides/notesSlide34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01.png" /></ns0:Relationships>
</file>

<file path=ppt/slides/_rels/slide35.xml.rels><?xml version='1.0' encoding='utf-8'?>
<ns0:Relationships xmlns:ns0="http://schemas.openxmlformats.org/package/2006/relationships"><ns0:Relationship Id="rId3" Type="http://schemas.openxmlformats.org/officeDocument/2006/relationships/image" Target="../media/image102.png" /><ns0:Relationship Id="rId2" Type="http://schemas.openxmlformats.org/officeDocument/2006/relationships/notesSlide" Target="../notesSlides/notesSlide35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104.png" /><ns0:Relationship Id="rId4" Type="http://schemas.openxmlformats.org/officeDocument/2006/relationships/image" Target="../media/image103.png" /></ns0:Relationships>
</file>

<file path=ppt/slides/_rels/slide36.xml.rels><?xml version='1.0' encoding='utf-8'?>
<ns0:Relationships xmlns:ns0="http://schemas.openxmlformats.org/package/2006/relationships"><ns0:Relationship Id="rId3" Type="http://schemas.openxmlformats.org/officeDocument/2006/relationships/image" Target="../media/image59.png" /><ns0:Relationship Id="rId2" Type="http://schemas.openxmlformats.org/officeDocument/2006/relationships/notesSlide" Target="../notesSlides/notesSlide36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05.png" /></ns0:Relationships>
</file>

<file path=ppt/slides/_rels/slide37.xml.rels><?xml version='1.0' encoding='utf-8'?>
<ns0:Relationships xmlns:ns0="http://schemas.openxmlformats.org/package/2006/relationships"><ns0:Relationship Id="rId3" Type="http://schemas.openxmlformats.org/officeDocument/2006/relationships/image" Target="../media/image106.png" /><ns0:Relationship Id="rId2" Type="http://schemas.openxmlformats.org/officeDocument/2006/relationships/notesSlide" Target="../notesSlides/notesSlide37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07.png" /></ns0:Relationships>
</file>

<file path=ppt/slides/_rels/slide38.xml.rels><?xml version='1.0' encoding='utf-8'?>
<ns0:Relationships xmlns:ns0="http://schemas.openxmlformats.org/package/2006/relationships"><ns0:Relationship Id="rId3" Type="http://schemas.openxmlformats.org/officeDocument/2006/relationships/image" Target="../media/image108.png" /><ns0:Relationship Id="rId2" Type="http://schemas.openxmlformats.org/officeDocument/2006/relationships/notesSlide" Target="../notesSlides/notesSlide38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09.png" /></ns0:Relationships>
</file>

<file path=ppt/slides/_rels/slide39.xml.rels><?xml version='1.0' encoding='utf-8'?>
<ns0:Relationships xmlns:ns0="http://schemas.openxmlformats.org/package/2006/relationships"><ns0:Relationship Id="rId3" Type="http://schemas.openxmlformats.org/officeDocument/2006/relationships/image" Target="../media/image110.png" /><ns0:Relationship Id="rId2" Type="http://schemas.openxmlformats.org/officeDocument/2006/relationships/notesSlide" Target="../notesSlides/notesSlide39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11.png" /></ns0:Relationships>
</file>

<file path=ppt/slides/_rels/slide40.xml.rels><?xml version='1.0' encoding='utf-8'?>
<ns0:Relationships xmlns:ns0="http://schemas.openxmlformats.org/package/2006/relationships"><ns0:Relationship Id="rId3" Type="http://schemas.openxmlformats.org/officeDocument/2006/relationships/image" Target="../media/image112.png" /><ns0:Relationship Id="rId2" Type="http://schemas.openxmlformats.org/officeDocument/2006/relationships/notesSlide" Target="../notesSlides/notesSlide40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114.png" /><ns0:Relationship Id="rId4" Type="http://schemas.openxmlformats.org/officeDocument/2006/relationships/image" Target="../media/image113.png" /></ns0:Relationships>
</file>

<file path=ppt/slides/_rels/slide41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41.xml" /><ns0:Relationship Id="rId1" Type="http://schemas.openxmlformats.org/officeDocument/2006/relationships/slideLayout" Target="../slideLayouts/slideLayout12.xml" /></ns0:Relationships>
</file>

<file path=ppt/slides/_rels/slide42.xml.rels><?xml version='1.0' encoding='utf-8'?>
<ns0:Relationships xmlns:ns0="http://schemas.openxmlformats.org/package/2006/relationships"><ns0:Relationship Id="rId3" Type="http://schemas.openxmlformats.org/officeDocument/2006/relationships/image" Target="../media/image115.png" /><ns0:Relationship Id="rId2" Type="http://schemas.openxmlformats.org/officeDocument/2006/relationships/notesSlide" Target="../notesSlides/notesSlide42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117.png" /><ns0:Relationship Id="rId4" Type="http://schemas.openxmlformats.org/officeDocument/2006/relationships/image" Target="../media/image116.png" /></ns0:Relationships>
</file>

<file path=ppt/slides/_rels/slide43.xml.rels><?xml version='1.0' encoding='utf-8'?>
<ns0:Relationships xmlns:ns0="http://schemas.openxmlformats.org/package/2006/relationships"><ns0:Relationship Id="rId3" Type="http://schemas.openxmlformats.org/officeDocument/2006/relationships/image" Target="../media/image118.png" /><ns0:Relationship Id="rId2" Type="http://schemas.openxmlformats.org/officeDocument/2006/relationships/notesSlide" Target="../notesSlides/notesSlide43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21.png" /><ns0:Relationship Id="rId5" Type="http://schemas.openxmlformats.org/officeDocument/2006/relationships/image" Target="../media/image120.png" /><ns0:Relationship Id="rId4" Type="http://schemas.openxmlformats.org/officeDocument/2006/relationships/image" Target="../media/image119.png" /></ns0:Relationships>
</file>

<file path=ppt/slides/_rels/slide44.xml.rels><?xml version='1.0' encoding='utf-8'?>
<ns0:Relationships xmlns:ns0="http://schemas.openxmlformats.org/package/2006/relationships"><ns0:Relationship Id="rId3" Type="http://schemas.openxmlformats.org/officeDocument/2006/relationships/image" Target="../media/image122.png" /><ns0:Relationship Id="rId2" Type="http://schemas.openxmlformats.org/officeDocument/2006/relationships/notesSlide" Target="../notesSlides/notesSlide44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25.png" /><ns0:Relationship Id="rId5" Type="http://schemas.openxmlformats.org/officeDocument/2006/relationships/image" Target="../media/image124.png" /><ns0:Relationship Id="rId4" Type="http://schemas.openxmlformats.org/officeDocument/2006/relationships/image" Target="../media/image123.png" /></ns0:Relationships>
</file>

<file path=ppt/slides/_rels/slide45.xml.rels><?xml version='1.0' encoding='utf-8'?>
<ns0:Relationships xmlns:ns0="http://schemas.openxmlformats.org/package/2006/relationships"><ns0:Relationship Id="rId8" Type="http://schemas.openxmlformats.org/officeDocument/2006/relationships/image" Target="../media/image130.png" /><ns0:Relationship Id="rId3" Type="http://schemas.openxmlformats.org/officeDocument/2006/relationships/image" Target="../media/image126.png" /><ns0:Relationship Id="rId7" Type="http://schemas.openxmlformats.org/officeDocument/2006/relationships/image" Target="../media/image129.png" /><ns0:Relationship Id="rId2" Type="http://schemas.openxmlformats.org/officeDocument/2006/relationships/notesSlide" Target="../notesSlides/notesSlide45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28.png" /><ns0:Relationship Id="rId5" Type="http://schemas.openxmlformats.org/officeDocument/2006/relationships/image" Target="../media/image122.png" /><ns0:Relationship Id="rId4" Type="http://schemas.openxmlformats.org/officeDocument/2006/relationships/image" Target="../media/image127.png" /><ns0:Relationship Id="rId9" Type="http://schemas.openxmlformats.org/officeDocument/2006/relationships/image" Target="../media/image131.png" /></ns0:Relationships>
</file>

<file path=ppt/slides/_rels/slide46.xml.rels><?xml version='1.0' encoding='utf-8'?>
<ns0:Relationships xmlns:ns0="http://schemas.openxmlformats.org/package/2006/relationships"><ns0:Relationship Id="rId3" Type="http://schemas.openxmlformats.org/officeDocument/2006/relationships/image" Target="../media/image132.png" /><ns0:Relationship Id="rId2" Type="http://schemas.openxmlformats.org/officeDocument/2006/relationships/notesSlide" Target="../notesSlides/notesSlide46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33.png" /></ns0:Relationships>
</file>

<file path=ppt/slides/_rels/slide47.xml.rels><?xml version='1.0' encoding='utf-8'?>
<ns0:Relationships xmlns:ns0="http://schemas.openxmlformats.org/package/2006/relationships"><ns0:Relationship Id="rId3" Type="http://schemas.openxmlformats.org/officeDocument/2006/relationships/image" Target="../media/image134.png" /><ns0:Relationship Id="rId2" Type="http://schemas.openxmlformats.org/officeDocument/2006/relationships/notesSlide" Target="../notesSlides/notesSlide47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35.png" /></ns0:Relationships>
</file>

<file path=ppt/slides/_rels/slide48.xml.rels><?xml version='1.0' encoding='utf-8'?>
<ns0:Relationships xmlns:ns0="http://schemas.openxmlformats.org/package/2006/relationships"><ns0:Relationship Id="rId3" Type="http://schemas.openxmlformats.org/officeDocument/2006/relationships/image" Target="../media/image136.png" /><ns0:Relationship Id="rId2" Type="http://schemas.openxmlformats.org/officeDocument/2006/relationships/notesSlide" Target="../notesSlides/notesSlide48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39.png" /><ns0:Relationship Id="rId5" Type="http://schemas.openxmlformats.org/officeDocument/2006/relationships/image" Target="../media/image138.png" /><ns0:Relationship Id="rId4" Type="http://schemas.openxmlformats.org/officeDocument/2006/relationships/image" Target="../media/image137.png" /></ns0:Relationships>
</file>

<file path=ppt/slides/_rels/slide49.xml.rels><?xml version='1.0' encoding='utf-8'?>
<ns0:Relationships xmlns:ns0="http://schemas.openxmlformats.org/package/2006/relationships"><ns0:Relationship Id="rId3" Type="http://schemas.openxmlformats.org/officeDocument/2006/relationships/image" Target="../media/image140.png" /><ns0:Relationship Id="rId2" Type="http://schemas.openxmlformats.org/officeDocument/2006/relationships/notesSlide" Target="../notesSlides/notesSlide49.xml" /><ns0:Relationship Id="rId1" Type="http://schemas.openxmlformats.org/officeDocument/2006/relationships/slideLayout" Target="../slideLayouts/slideLayout3.xml" /><ns0:Relationship Id="rId5" Type="http://schemas.openxmlformats.org/officeDocument/2006/relationships/image" Target="../media/image142.png" /><ns0:Relationship Id="rId4" Type="http://schemas.openxmlformats.org/officeDocument/2006/relationships/image" Target="../media/image141.png" /></ns0:Relationships>
</file>

<file path=ppt/slides/_rels/slide50.xml.rels><?xml version='1.0' encoding='utf-8'?>
<ns0:Relationships xmlns:ns0="http://schemas.openxmlformats.org/package/2006/relationships"><ns0:Relationship Id="rId3" Type="http://schemas.openxmlformats.org/officeDocument/2006/relationships/image" Target="../media/image143.png" /><ns0:Relationship Id="rId2" Type="http://schemas.openxmlformats.org/officeDocument/2006/relationships/notesSlide" Target="../notesSlides/notesSlide50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44.png" /></ns0:Relationships>
</file>

<file path=ppt/slides/_rels/slide51.xml.rels><?xml version='1.0' encoding='utf-8'?>
<ns0:Relationships xmlns:ns0="http://schemas.openxmlformats.org/package/2006/relationships"><ns0:Relationship Id="rId3" Type="http://schemas.openxmlformats.org/officeDocument/2006/relationships/image" Target="../media/image145.png" /><ns0:Relationship Id="rId2" Type="http://schemas.openxmlformats.org/officeDocument/2006/relationships/notesSlide" Target="../notesSlides/notesSlide51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46.png" /></ns0:Relationships>
</file>

<file path=ppt/slides/_rels/slide52.xml.rels><?xml version='1.0' encoding='utf-8'?>
<ns0:Relationships xmlns:ns0="http://schemas.openxmlformats.org/package/2006/relationships"><ns0:Relationship Id="rId2" Type="http://schemas.openxmlformats.org/officeDocument/2006/relationships/notesSlide" Target="../notesSlides/notesSlide52.xml" /><ns0:Relationship Id="rId1" Type="http://schemas.openxmlformats.org/officeDocument/2006/relationships/slideLayout" Target="../slideLayouts/slideLayout12.xml" /></ns0:Relationships>
</file>

<file path=ppt/slides/_rels/slide53.xml.rels><?xml version='1.0' encoding='utf-8'?>
<ns0:Relationships xmlns:ns0="http://schemas.openxmlformats.org/package/2006/relationships"><ns0:Relationship Id="rId3" Type="http://schemas.openxmlformats.org/officeDocument/2006/relationships/image" Target="../media/image147.png" /><ns0:Relationship Id="rId2" Type="http://schemas.openxmlformats.org/officeDocument/2006/relationships/notesSlide" Target="../notesSlides/notesSlide53.xml" /><ns0:Relationship Id="rId1" Type="http://schemas.openxmlformats.org/officeDocument/2006/relationships/slideLayout" Target="../slideLayouts/slideLayout3.xml" /><ns0:Relationship Id="rId4" Type="http://schemas.openxmlformats.org/officeDocument/2006/relationships/image" Target="../media/image148.png" /></ns0:Relationships>
</file>

<file path=ppt/slides/_rels/slide54.xml.rels><?xml version='1.0' encoding='utf-8'?>
<ns0:Relationships xmlns:ns0="http://schemas.openxmlformats.org/package/2006/relationships"><ns0:Relationship Id="rId3" Type="http://schemas.openxmlformats.org/officeDocument/2006/relationships/image" Target="../media/image149.png" /><ns0:Relationship Id="rId2" Type="http://schemas.openxmlformats.org/officeDocument/2006/relationships/notesSlide" Target="../notesSlides/notesSlide54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52.png" /><ns0:Relationship Id="rId5" Type="http://schemas.openxmlformats.org/officeDocument/2006/relationships/image" Target="../media/image151.png" /><ns0:Relationship Id="rId4" Type="http://schemas.openxmlformats.org/officeDocument/2006/relationships/image" Target="../media/image150.png" /></ns0:Relationships>
</file>

<file path=ppt/slides/_rels/slide55.xml.rels><?xml version='1.0' encoding='utf-8'?>
<ns0:Relationships xmlns:ns0="http://schemas.openxmlformats.org/package/2006/relationships"><ns0:Relationship Id="rId3" Type="http://schemas.openxmlformats.org/officeDocument/2006/relationships/image" Target="../media/image153.png" /><ns0:Relationship Id="rId7" Type="http://schemas.openxmlformats.org/officeDocument/2006/relationships/image" Target="../media/image157.png" /><ns0:Relationship Id="rId2" Type="http://schemas.openxmlformats.org/officeDocument/2006/relationships/notesSlide" Target="../notesSlides/notesSlide55.xml" /><ns0:Relationship Id="rId1" Type="http://schemas.openxmlformats.org/officeDocument/2006/relationships/slideLayout" Target="../slideLayouts/slideLayout3.xml" /><ns0:Relationship Id="rId6" Type="http://schemas.openxmlformats.org/officeDocument/2006/relationships/image" Target="../media/image156.png" /><ns0:Relationship Id="rId5" Type="http://schemas.openxmlformats.org/officeDocument/2006/relationships/image" Target="../media/image155.png" /><ns0:Relationship Id="rId4" Type="http://schemas.openxmlformats.org/officeDocument/2006/relationships/image" Target="../media/image154.png" /></ns0: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469ED1-BB38-063E-4290-F62556EA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04"/>
          <a:stretch/>
        </p:blipFill>
        <p:spPr>
          <a:xfrm>
            <a:off x="4665072" y="4493265"/>
            <a:ext cx="3312367" cy="1906264"/>
          </a:xfrm>
          <a:prstGeom prst="rect">
            <a:avLst/>
          </a:prstGeom>
        </p:spPr>
      </p:pic>
      <p:sp>
        <p:nvSpPr>
          <p:cNvPr id="9" name="文本占位符 8">
            <a:extLst>
              <a:ext uri="{FF2B5EF4-FFF2-40B4-BE49-F238E27FC236}">
                <a16:creationId xmlns:a16="http://schemas.microsoft.com/office/drawing/2014/main" id="{142CA22E-B380-E25A-544D-1CDF8CC2582A}"/>
              </a:ext>
            </a:extLst>
          </p:cNvPr>
          <p:cNvSpPr>
            <a:spLocks noGrp="1"/>
          </p:cNvSpPr>
          <p:nvPr/>
        </p:nvSpPr>
        <p:spPr>
          <a:xfrm>
            <a:off x="2" y="0"/>
            <a:ext cx="12198349" cy="4521941"/>
          </a:xfrm>
          <a:prstGeom prst="rect">
            <a:avLst/>
          </a:prstGeom>
          <a:solidFill>
            <a:srgbClr val="8592BC"/>
          </a:solidFill>
          <a:ln w="0"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25A7DE2-1D3F-9950-268E-9395F51259D1}"/>
              </a:ext>
            </a:extLst>
          </p:cNvPr>
          <p:cNvSpPr>
            <a:spLocks noGrp="1"/>
          </p:cNvSpPr>
          <p:nvPr/>
        </p:nvSpPr>
        <p:spPr>
          <a:xfrm>
            <a:off x="1" y="2"/>
            <a:ext cx="12198350" cy="3719335"/>
          </a:xfrm>
          <a:prstGeom prst="rect">
            <a:avLst/>
          </a:prstGeom>
          <a:solidFill>
            <a:srgbClr val="001158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B97BC-DDE7-C6AD-1B3D-E1E07DCFE0C0}"/>
              </a:ext>
            </a:extLst>
          </p:cNvPr>
          <p:cNvSpPr txBox="1"/>
          <p:nvPr/>
        </p:nvSpPr>
        <p:spPr>
          <a:xfrm>
            <a:off x="11427768" y="645333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aa-ET" sz="1349" dirty="0" err="1">
              <a:solidFill>
                <a:schemeClr val="bg2"/>
              </a:solidFill>
            </a:endParaRPr>
          </a:p>
        </p:txBody>
      </p:sp>
      <p:pic>
        <p:nvPicPr>
          <p:cNvPr id="13" name="aQa.pdf" descr="aQa.pdf">
            <a:extLst>
              <a:ext uri="{FF2B5EF4-FFF2-40B4-BE49-F238E27FC236}">
                <a16:creationId xmlns:a16="http://schemas.microsoft.com/office/drawing/2014/main" id="{2B82D49C-2744-DC12-4A80-54555E37D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896" y="5659336"/>
            <a:ext cx="1835324" cy="527497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Applied Quantum Algorithms">
            <a:extLst>
              <a:ext uri="{FF2B5EF4-FFF2-40B4-BE49-F238E27FC236}">
                <a16:creationId xmlns:a16="http://schemas.microsoft.com/office/drawing/2014/main" id="{CD253D1A-A875-81EA-2E87-833684A60EB3}"/>
              </a:ext>
            </a:extLst>
          </p:cNvPr>
          <p:cNvSpPr txBox="1"/>
          <p:nvPr/>
        </p:nvSpPr>
        <p:spPr>
          <a:xfrm>
            <a:off x="7900416" y="6142995"/>
            <a:ext cx="2560320" cy="310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2438338">
              <a:spcBef>
                <a:spcPts val="4500"/>
              </a:spcBef>
              <a:defRPr sz="9000">
                <a:solidFill>
                  <a:srgbClr val="212121"/>
                </a:solidFill>
                <a:latin typeface="Funnel Display Light ExtraBold"/>
                <a:ea typeface="Funnel Display Light ExtraBold"/>
                <a:cs typeface="Funnel Display Light ExtraBold"/>
                <a:sym typeface="Funnel Display Light ExtraBold"/>
              </a:defRPr>
            </a:lvl1pPr>
          </a:lstStyle>
          <a:p>
            <a:pPr algn="ctr"/>
            <a:r>
              <a:rPr sz="1350" dirty="0"/>
              <a:t>Applied Quantum Algorithms</a:t>
            </a:r>
          </a:p>
        </p:txBody>
      </p:sp>
      <p:sp>
        <p:nvSpPr>
          <p:cNvPr id="17" name="Jin-Fu Chen  |  NWO Physics">
            <a:extLst>
              <a:ext uri="{FF2B5EF4-FFF2-40B4-BE49-F238E27FC236}">
                <a16:creationId xmlns:a16="http://schemas.microsoft.com/office/drawing/2014/main" id="{291B1F14-ADE3-4F14-BE43-B6838DEB2482}"/>
              </a:ext>
            </a:extLst>
          </p:cNvPr>
          <p:cNvSpPr>
            <a:spLocks noGrp="1"/>
          </p:cNvSpPr>
          <p:nvPr/>
        </p:nvSpPr>
        <p:spPr>
          <a:xfrm>
            <a:off x="557784" y="3934587"/>
            <a:ext cx="11091672" cy="3936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240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Jin-Fu Chen  |  CFT PAN Seminar, Warsaw  |  30 October 2026</a:t>
            </a:r>
          </a:p>
        </p:txBody>
      </p:sp>
      <p:sp>
        <p:nvSpPr>
          <p:cNvPr id="18" name="With Mengyao Hu and Jordi Tura">
            <a:extLst>
              <a:ext uri="{FF2B5EF4-FFF2-40B4-BE49-F238E27FC236}">
                <a16:creationId xmlns:a16="http://schemas.microsoft.com/office/drawing/2014/main" id="{3B6B7725-D744-4611-90B1-56840A5946FB}"/>
              </a:ext>
            </a:extLst>
          </p:cNvPr>
          <p:cNvSpPr>
            <a:spLocks noGrp="1"/>
          </p:cNvSpPr>
          <p:nvPr/>
        </p:nvSpPr>
        <p:spPr>
          <a:xfrm>
            <a:off x="5400675" y="4654487"/>
            <a:ext cx="6027134" cy="3936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5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500" b="0">
                <a:solidFill>
                  <a:srgbClr val="050A59"/>
                </a:solidFill>
                <a:latin typeface="Georgia"/>
                <a:ea typeface="Georgia"/>
                <a:cs typeface="Georgia"/>
              </a:rPr>
              <a:t>With Mengyao Hu and Jordi Tura</a:t>
            </a:r>
          </a:p>
        </p:txBody>
      </p:sp>
      <p:sp>
        <p:nvSpPr>
          <p:cNvPr id="16" name="Finding Robust Bell Inequalities&#10;for Quantum Many-Body Syste">
            <a:extLst>
              <a:ext uri="{FF2B5EF4-FFF2-40B4-BE49-F238E27FC236}">
                <a16:creationId xmlns:a16="http://schemas.microsoft.com/office/drawing/2014/main" id="{E842AFB5-D50A-4BE7-A96B-ADCB744F1E0D}"/>
              </a:ext>
            </a:extLst>
          </p:cNvPr>
          <p:cNvSpPr>
            <a:spLocks noGrp="1"/>
          </p:cNvSpPr>
          <p:nvPr/>
        </p:nvSpPr>
        <p:spPr>
          <a:xfrm>
            <a:off x="554546" y="1106422"/>
            <a:ext cx="11089196" cy="16562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Finding Robust Bell Inequalities</a:t>
            </a:r>
          </a:p>
          <a:p>
            <a:pPr algn="ctr"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Quantum Many-Body Systems</a:t>
            </a:r>
          </a:p>
        </p:txBody>
      </p:sp>
      <p:sp>
        <p:nvSpPr>
          <p:cNvPr id="19" name="arXiv references"/>
          <p:cNvSpPr txBox="1"/>
          <p:nvPr/>
        </p:nvSpPr>
        <p:spPr>
          <a:xfrm>
            <a:off x="557784" y="2852928"/>
            <a:ext cx="11091672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sz="1800" b="0" i="1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Part I: arXiv:2511.07523   ·   Part II: arXiv:2607.08462</a:t>
            </a:r>
          </a:p>
        </p:txBody>
      </p:sp>
    </p:spTree>
    <p:extLst>
      <p:ext uri="{BB962C8B-B14F-4D97-AF65-F5344CB8AC3E}">
        <p14:creationId xmlns:p14="http://schemas.microsoft.com/office/powerpoint/2010/main" val="192220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Bell tests have gone many-body</a:t>
            </a:r>
          </a:p>
        </p:txBody>
      </p:sp>
      <p:cxnSp>
        <p:nvCxnSpPr>
          <p:cNvPr id="3" name="Axis: number of parties"/>
          <p:cNvCxnSpPr/>
          <p:nvPr/>
        </p:nvCxnSpPr>
        <p:spPr>
          <a:xfrm>
            <a:off x="914400" y="3310128"/>
            <a:ext cx="10332720" cy="0"/>
          </a:xfrm>
          <a:prstGeom prst="line">
            <a:avLst/>
          </a:prstGeom>
          <a:ln w="15875">
            <a:solidFill>
              <a:srgbClr val="050A59"/>
            </a:solidFill>
            <a:tailEnd type="triangle" w="med" len="med"/>
          </a:ln>
        </p:spPr>
      </p:cxnSp>
      <p:cxnSp>
        <p:nvCxnSpPr>
          <p:cNvPr id="4" name="Tick 10^0"/>
          <p:cNvCxnSpPr/>
          <p:nvPr/>
        </p:nvCxnSpPr>
        <p:spPr>
          <a:xfrm>
            <a:off x="914400" y="3255264"/>
            <a:ext cx="0" cy="109728"/>
          </a:xfrm>
          <a:prstGeom prst="line">
            <a:avLst/>
          </a:prstGeom>
          <a:ln w="12700">
            <a:solidFill>
              <a:srgbClr val="050A59"/>
            </a:solidFill>
          </a:ln>
        </p:spPr>
      </p:cxnSp>
      <p:cxnSp>
        <p:nvCxnSpPr>
          <p:cNvPr id="6" name="Tick 10^1"/>
          <p:cNvCxnSpPr/>
          <p:nvPr/>
        </p:nvCxnSpPr>
        <p:spPr>
          <a:xfrm>
            <a:off x="2598420" y="3255264"/>
            <a:ext cx="0" cy="109728"/>
          </a:xfrm>
          <a:prstGeom prst="line">
            <a:avLst/>
          </a:prstGeom>
          <a:ln w="12700">
            <a:solidFill>
              <a:srgbClr val="050A59"/>
            </a:solidFill>
          </a:ln>
        </p:spPr>
      </p:cxnSp>
      <p:cxnSp>
        <p:nvCxnSpPr>
          <p:cNvPr id="8" name="Tick 10^2"/>
          <p:cNvCxnSpPr/>
          <p:nvPr/>
        </p:nvCxnSpPr>
        <p:spPr>
          <a:xfrm>
            <a:off x="4282440" y="3255264"/>
            <a:ext cx="0" cy="109728"/>
          </a:xfrm>
          <a:prstGeom prst="line">
            <a:avLst/>
          </a:prstGeom>
          <a:ln w="12700">
            <a:solidFill>
              <a:srgbClr val="050A59"/>
            </a:solidFill>
          </a:ln>
        </p:spPr>
      </p:cxnSp>
      <p:cxnSp>
        <p:nvCxnSpPr>
          <p:cNvPr id="10" name="Tick 10^3"/>
          <p:cNvCxnSpPr/>
          <p:nvPr/>
        </p:nvCxnSpPr>
        <p:spPr>
          <a:xfrm>
            <a:off x="5966460" y="3255264"/>
            <a:ext cx="0" cy="109728"/>
          </a:xfrm>
          <a:prstGeom prst="line">
            <a:avLst/>
          </a:prstGeom>
          <a:ln w="12700">
            <a:solidFill>
              <a:srgbClr val="050A59"/>
            </a:solidFill>
          </a:ln>
        </p:spPr>
      </p:cxnSp>
      <p:cxnSp>
        <p:nvCxnSpPr>
          <p:cNvPr id="12" name="Tick 10^4"/>
          <p:cNvCxnSpPr/>
          <p:nvPr/>
        </p:nvCxnSpPr>
        <p:spPr>
          <a:xfrm>
            <a:off x="7650480" y="3255264"/>
            <a:ext cx="0" cy="109728"/>
          </a:xfrm>
          <a:prstGeom prst="line">
            <a:avLst/>
          </a:prstGeom>
          <a:ln w="12700">
            <a:solidFill>
              <a:srgbClr val="050A59"/>
            </a:solidFill>
          </a:ln>
        </p:spPr>
      </p:cxnSp>
      <p:cxnSp>
        <p:nvCxnSpPr>
          <p:cNvPr id="14" name="Tick 10^5"/>
          <p:cNvCxnSpPr/>
          <p:nvPr/>
        </p:nvCxnSpPr>
        <p:spPr>
          <a:xfrm>
            <a:off x="9334500" y="3255264"/>
            <a:ext cx="0" cy="109728"/>
          </a:xfrm>
          <a:prstGeom prst="line">
            <a:avLst/>
          </a:prstGeom>
          <a:ln w="12700">
            <a:solidFill>
              <a:srgbClr val="050A59"/>
            </a:solidFill>
          </a:ln>
        </p:spPr>
      </p:cxnSp>
      <p:cxnSp>
        <p:nvCxnSpPr>
          <p:cNvPr id="16" name="Tick 10^6"/>
          <p:cNvCxnSpPr/>
          <p:nvPr/>
        </p:nvCxnSpPr>
        <p:spPr>
          <a:xfrm>
            <a:off x="11018520" y="3255264"/>
            <a:ext cx="0" cy="109728"/>
          </a:xfrm>
          <a:prstGeom prst="line">
            <a:avLst/>
          </a:prstGeom>
          <a:ln w="12700">
            <a:solidFill>
              <a:srgbClr val="050A59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1421340" y="2670048"/>
            <a:ext cx="0" cy="530352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21792" y="1802942"/>
            <a:ext cx="329184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loophole-free Bell tests</a:t>
            </a:r>
          </a:p>
          <a:p>
            <a:pPr algn="l">
              <a:buNone/>
            </a:pPr>
            <a:r>
              <a:rPr sz="1250" b="0" i="0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Hensen, Giustina, Shalm et al. (2015)</a:t>
            </a:r>
          </a:p>
        </p:txBody>
      </p:sp>
      <p:sp>
        <p:nvSpPr>
          <p:cNvPr id="21" name="Experiment N=2"/>
          <p:cNvSpPr/>
          <p:nvPr/>
        </p:nvSpPr>
        <p:spPr>
          <a:xfrm>
            <a:off x="1320756" y="3209544"/>
            <a:ext cx="201168" cy="201168"/>
          </a:xfrm>
          <a:prstGeom prst="ellipse">
            <a:avLst/>
          </a:prstGeom>
          <a:solidFill>
            <a:srgbClr val="94A5C8"/>
          </a:solidFill>
          <a:ln w="158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2" name="Connector 21"/>
          <p:cNvCxnSpPr/>
          <p:nvPr/>
        </p:nvCxnSpPr>
        <p:spPr>
          <a:xfrm>
            <a:off x="4052272" y="3429000"/>
            <a:ext cx="0" cy="521208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3246120" y="4235246"/>
            <a:ext cx="329184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superconducting qubits</a:t>
            </a:r>
          </a:p>
          <a:p>
            <a:pPr algn="l">
              <a:buNone/>
            </a:pPr>
            <a:r>
              <a:rPr sz="1250" b="0" i="0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Wang et al., PRX 15, 021024 (2025)</a:t>
            </a:r>
          </a:p>
        </p:txBody>
      </p:sp>
      <p:sp>
        <p:nvSpPr>
          <p:cNvPr id="24" name="Experiment N=73"/>
          <p:cNvSpPr/>
          <p:nvPr/>
        </p:nvSpPr>
        <p:spPr>
          <a:xfrm>
            <a:off x="3951688" y="3209544"/>
            <a:ext cx="201168" cy="201168"/>
          </a:xfrm>
          <a:prstGeom prst="ellipse">
            <a:avLst/>
          </a:prstGeom>
          <a:solidFill>
            <a:srgbClr val="001158"/>
          </a:solidFill>
          <a:ln w="158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5" name="Connector 24"/>
          <p:cNvCxnSpPr/>
          <p:nvPr/>
        </p:nvCxnSpPr>
        <p:spPr>
          <a:xfrm>
            <a:off x="5429663" y="2670048"/>
            <a:ext cx="0" cy="530352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074920" y="1808289"/>
            <a:ext cx="329184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Bose–Einstein condensate</a:t>
            </a:r>
          </a:p>
          <a:p>
            <a:pPr algn="l">
              <a:buNone/>
            </a:pPr>
            <a:r>
              <a:rPr sz="1250" b="0" i="0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Schmied et al., Science 352, 441 (2016)</a:t>
            </a:r>
          </a:p>
        </p:txBody>
      </p:sp>
      <p:sp>
        <p:nvSpPr>
          <p:cNvPr id="27" name="Experiment N=480"/>
          <p:cNvSpPr/>
          <p:nvPr/>
        </p:nvSpPr>
        <p:spPr>
          <a:xfrm>
            <a:off x="5329079" y="3209544"/>
            <a:ext cx="201168" cy="201168"/>
          </a:xfrm>
          <a:prstGeom prst="ellipse">
            <a:avLst/>
          </a:prstGeom>
          <a:solidFill>
            <a:srgbClr val="001158"/>
          </a:solidFill>
          <a:ln w="158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8" name="Connector 27"/>
          <p:cNvCxnSpPr/>
          <p:nvPr/>
        </p:nvCxnSpPr>
        <p:spPr>
          <a:xfrm>
            <a:off x="10511579" y="3429000"/>
            <a:ext cx="0" cy="521208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7589520" y="4322076"/>
            <a:ext cx="3986783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7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spin-squeezed atomic ensemble</a:t>
            </a:r>
          </a:p>
          <a:p>
            <a:pPr algn="r">
              <a:buNone/>
            </a:pPr>
            <a:r>
              <a:rPr sz="1250" b="0" i="0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Engelsen et al., PRL 118, 140401 (2017)</a:t>
            </a:r>
          </a:p>
        </p:txBody>
      </p:sp>
      <p:sp>
        <p:nvSpPr>
          <p:cNvPr id="30" name="Experiment N=500000"/>
          <p:cNvSpPr/>
          <p:nvPr/>
        </p:nvSpPr>
        <p:spPr>
          <a:xfrm>
            <a:off x="10410995" y="3209544"/>
            <a:ext cx="201168" cy="201168"/>
          </a:xfrm>
          <a:prstGeom prst="ellipse">
            <a:avLst/>
          </a:prstGeom>
          <a:solidFill>
            <a:srgbClr val="001158"/>
          </a:solidFill>
          <a:ln w="15875">
            <a:solidFill>
              <a:srgbClr val="FFFFFF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21792" y="5074920"/>
            <a:ext cx="10954512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000" b="0" i="0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Two parties: every correlator is measured.   </a:t>
            </a:r>
            <a:r>
              <a:rPr sz="20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Many parties: only collective or few-body quantities.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" y="5532120"/>
            <a:ext cx="1095451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Which Bell inequality should they test, and how much noise can it survive?</a:t>
            </a:r>
          </a:p>
        </p:txBody>
      </p:sp>
      <p:pic>
        <p:nvPicPr>
          <p:cNvPr id="33" name="Tick 1" descr="tick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77" y="3438144"/>
            <a:ext cx="99644" cy="122290"/>
          </a:xfrm>
          <a:prstGeom prst="rect">
            <a:avLst/>
          </a:prstGeom>
        </p:spPr>
      </p:pic>
      <p:pic>
        <p:nvPicPr>
          <p:cNvPr id="34" name="Tick 10" descr="tick_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31" y="3438144"/>
            <a:ext cx="173977" cy="122540"/>
          </a:xfrm>
          <a:prstGeom prst="rect">
            <a:avLst/>
          </a:prstGeom>
        </p:spPr>
      </p:pic>
      <p:pic>
        <p:nvPicPr>
          <p:cNvPr id="35" name="Tick 102" descr="tick_1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403" y="3438144"/>
            <a:ext cx="234073" cy="153515"/>
          </a:xfrm>
          <a:prstGeom prst="rect">
            <a:avLst/>
          </a:prstGeom>
        </p:spPr>
      </p:pic>
      <p:pic>
        <p:nvPicPr>
          <p:cNvPr id="36" name="Tick 103" descr="tick_1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9423" y="3438144"/>
            <a:ext cx="234073" cy="153515"/>
          </a:xfrm>
          <a:prstGeom prst="rect">
            <a:avLst/>
          </a:prstGeom>
        </p:spPr>
      </p:pic>
      <p:pic>
        <p:nvPicPr>
          <p:cNvPr id="37" name="Tick 104" descr="tick_1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3443" y="3438144"/>
            <a:ext cx="234073" cy="153515"/>
          </a:xfrm>
          <a:prstGeom prst="rect">
            <a:avLst/>
          </a:prstGeom>
        </p:spPr>
      </p:pic>
      <p:pic>
        <p:nvPicPr>
          <p:cNvPr id="38" name="Tick 105" descr="tick_1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7463" y="3438144"/>
            <a:ext cx="234073" cy="153515"/>
          </a:xfrm>
          <a:prstGeom prst="rect">
            <a:avLst/>
          </a:prstGeom>
        </p:spPr>
      </p:pic>
      <p:pic>
        <p:nvPicPr>
          <p:cNvPr id="39" name="Tick 106" descr="tick_1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01483" y="3438144"/>
            <a:ext cx="234073" cy="153515"/>
          </a:xfrm>
          <a:prstGeom prst="rect">
            <a:avLst/>
          </a:prstGeom>
        </p:spPr>
      </p:pic>
      <p:pic>
        <p:nvPicPr>
          <p:cNvPr id="40" name="Axis label" descr="tick_partie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84080" y="2944368"/>
            <a:ext cx="1488351" cy="159956"/>
          </a:xfrm>
          <a:prstGeom prst="rect">
            <a:avLst/>
          </a:prstGeom>
        </p:spPr>
      </p:pic>
      <p:pic>
        <p:nvPicPr>
          <p:cNvPr id="41" name="Label N = 2" descr="hk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3232" y="1627632"/>
            <a:ext cx="693813" cy="176496"/>
          </a:xfrm>
          <a:prstGeom prst="rect">
            <a:avLst/>
          </a:prstGeom>
        </p:spPr>
      </p:pic>
      <p:pic>
        <p:nvPicPr>
          <p:cNvPr id="42" name="Label N = 73" descr="hk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37560" y="4059935"/>
            <a:ext cx="816800" cy="176770"/>
          </a:xfrm>
          <a:prstGeom prst="rect">
            <a:avLst/>
          </a:prstGeom>
        </p:spPr>
      </p:pic>
      <p:pic>
        <p:nvPicPr>
          <p:cNvPr id="43" name="Label N ≈ 480" descr="hk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66359" y="1627632"/>
            <a:ext cx="944029" cy="181193"/>
          </a:xfrm>
          <a:prstGeom prst="rect">
            <a:avLst/>
          </a:prstGeom>
        </p:spPr>
      </p:pic>
      <p:pic>
        <p:nvPicPr>
          <p:cNvPr id="44" name="Label N ≈ 5" descr="hk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30738" y="4059935"/>
            <a:ext cx="1345565" cy="2636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Shared classical variable to Alice">
            <a:extLst>
              <a:ext uri="{FF2B5EF4-FFF2-40B4-BE49-F238E27FC236}">
                <a16:creationId xmlns:a16="http://schemas.microsoft.com/office/drawing/2014/main" id="{81A69F98-E901-4847-82D5-16312F5580F6}"/>
              </a:ext>
            </a:extLst>
          </p:cNvPr>
          <p:cNvCxnSpPr>
            <a:stCxn id="112" idx="6"/>
            <a:endCxn id="4" idx="1"/>
          </p:cNvCxnSpPr>
          <p:nvPr/>
        </p:nvCxnSpPr>
        <p:spPr>
          <a:xfrm flipV="1">
            <a:off x="1453896" y="2223754"/>
            <a:ext cx="337583" cy="1176095"/>
          </a:xfrm>
          <a:prstGeom prst="bentConnector3">
            <a:avLst>
              <a:gd name="adj1" fmla="val 49298"/>
            </a:avLst>
          </a:prstGeom>
          <a:ln w="12700">
            <a:solidFill>
              <a:srgbClr val="001158"/>
            </a:solidFill>
            <a:prstDash val="solid"/>
            <a:tailEnd type="triangle" w="sm" len="sm"/>
          </a:ln>
        </p:spPr>
      </p:cxnSp>
      <p:cxnSp>
        <p:nvCxnSpPr>
          <p:cNvPr id="114" name="Shared classical variable to Bob">
            <a:extLst>
              <a:ext uri="{FF2B5EF4-FFF2-40B4-BE49-F238E27FC236}">
                <a16:creationId xmlns:a16="http://schemas.microsoft.com/office/drawing/2014/main" id="{5FED3792-1F7A-4495-98E2-A7B088CBD8AB}"/>
              </a:ext>
            </a:extLst>
          </p:cNvPr>
          <p:cNvCxnSpPr>
            <a:stCxn id="112" idx="6"/>
            <a:endCxn id="22" idx="1"/>
          </p:cNvCxnSpPr>
          <p:nvPr/>
        </p:nvCxnSpPr>
        <p:spPr>
          <a:xfrm flipV="1">
            <a:off x="1453896" y="2223754"/>
            <a:ext cx="1658632" cy="1176095"/>
          </a:xfrm>
          <a:prstGeom prst="bentConnector3">
            <a:avLst>
              <a:gd name="adj1" fmla="val 86791"/>
            </a:avLst>
          </a:prstGeom>
          <a:ln w="12700">
            <a:solidFill>
              <a:srgbClr val="001158"/>
            </a:solidFill>
            <a:prstDash val="solid"/>
            <a:tailEnd type="triangle" w="sm" len="sm"/>
          </a:ln>
        </p:spPr>
      </p:cxnSp>
      <p:cxnSp>
        <p:nvCxnSpPr>
          <p:cNvPr id="113" name="Shared classical variable to Charlie">
            <a:extLst>
              <a:ext uri="{FF2B5EF4-FFF2-40B4-BE49-F238E27FC236}">
                <a16:creationId xmlns:a16="http://schemas.microsoft.com/office/drawing/2014/main" id="{8D23F881-B981-40BA-9905-E931345085A2}"/>
              </a:ext>
            </a:extLst>
          </p:cNvPr>
          <p:cNvCxnSpPr>
            <a:stCxn id="112" idx="6"/>
            <a:endCxn id="32" idx="1"/>
          </p:cNvCxnSpPr>
          <p:nvPr/>
        </p:nvCxnSpPr>
        <p:spPr>
          <a:xfrm flipV="1">
            <a:off x="1453896" y="2230744"/>
            <a:ext cx="2916773" cy="1169105"/>
          </a:xfrm>
          <a:prstGeom prst="bentConnector3">
            <a:avLst>
              <a:gd name="adj1" fmla="val 93002"/>
            </a:avLst>
          </a:prstGeom>
          <a:ln w="12700">
            <a:solidFill>
              <a:srgbClr val="001158"/>
            </a:solidFill>
            <a:prstDash val="solid"/>
            <a:tailEnd type="triangle" w="sm" len="sm"/>
          </a:ln>
        </p:spPr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A7C62A44-3B89-4A44-B2D4-D132BD97A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A Bell experiment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36C6C8F-AC12-AF8B-211B-399C4A5332E3}"/>
              </a:ext>
            </a:extLst>
          </p:cNvPr>
          <p:cNvSpPr/>
          <p:nvPr/>
        </p:nvSpPr>
        <p:spPr>
          <a:xfrm>
            <a:off x="1791504" y="1909221"/>
            <a:ext cx="880686" cy="629061"/>
          </a:xfrm>
          <a:prstGeom prst="rect">
            <a:avLst/>
          </a:prstGeom>
          <a:solidFill>
            <a:srgbClr val="EAF0FA"/>
          </a:solidFill>
          <a:ln w="12700">
            <a:solidFill>
              <a:srgbClr val="94A5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" rIns="9144" rtlCol="0" anchor="ctr"/>
          <a:lstStyle/>
          <a:p>
            <a:pPr algn="ctr"/>
            <a:r>
              <a:rPr kumimoji="1" lang="en-US" altLang="zh-CN" sz="1300" dirty="0">
                <a:solidFill>
                  <a:srgbClr val="000000"/>
                </a:solidFill>
              </a:rPr>
              <a:t>Alice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8EE461A8-79D1-D16F-6161-B5507716C432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231848" y="1280160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99A88E0-4226-4D75-6B24-61960BE34FC2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231848" y="2538282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19EBB41B-DC95-B336-A618-6DF05C924C33}"/>
              </a:ext>
            </a:extLst>
          </p:cNvPr>
          <p:cNvSpPr/>
          <p:nvPr/>
        </p:nvSpPr>
        <p:spPr>
          <a:xfrm>
            <a:off x="3112534" y="1909221"/>
            <a:ext cx="880686" cy="629061"/>
          </a:xfrm>
          <a:prstGeom prst="rect">
            <a:avLst/>
          </a:prstGeom>
          <a:solidFill>
            <a:srgbClr val="EAF0FA"/>
          </a:solidFill>
          <a:ln w="12700">
            <a:solidFill>
              <a:srgbClr val="94A5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" rIns="9144" rtlCol="0" anchor="ctr"/>
          <a:lstStyle/>
          <a:p>
            <a:pPr algn="ctr"/>
            <a:r>
              <a:rPr kumimoji="1" lang="en-US" altLang="zh-CN" sz="1300" dirty="0">
                <a:solidFill>
                  <a:srgbClr val="000000"/>
                </a:solidFill>
              </a:rPr>
              <a:t>Bob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280A598D-EE40-1836-F2CC-7932F0EFC80D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3552877" y="1280160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4CCC7960-3829-58AB-2F3F-229BABCEFFDB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3552877" y="2538282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7951F736-196E-7F61-6DF3-326E53F8F73A}"/>
              </a:ext>
            </a:extLst>
          </p:cNvPr>
          <p:cNvSpPr/>
          <p:nvPr/>
        </p:nvSpPr>
        <p:spPr>
          <a:xfrm>
            <a:off x="4370658" y="1916213"/>
            <a:ext cx="880686" cy="629061"/>
          </a:xfrm>
          <a:prstGeom prst="rect">
            <a:avLst/>
          </a:prstGeom>
          <a:solidFill>
            <a:srgbClr val="EAF0FA"/>
          </a:solidFill>
          <a:ln w="12700">
            <a:solidFill>
              <a:srgbClr val="94A5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" rIns="9144" rtlCol="0" anchor="ctr"/>
          <a:lstStyle/>
          <a:p>
            <a:pPr algn="ctr"/>
            <a:r>
              <a:rPr kumimoji="1" lang="en-US" altLang="zh-CN" sz="1300" dirty="0">
                <a:solidFill>
                  <a:srgbClr val="000000"/>
                </a:solidFill>
              </a:rPr>
              <a:t>Charlie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2578F77E-7EA2-58B5-0D61-65EC32F4E230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4811000" y="1287152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15F5DDE-5959-E804-52E5-B2DCDA5DE0CE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4811000" y="2545275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A9B98E9A-C40C-D90B-BE12-475B72F4C414}"/>
              </a:ext>
            </a:extLst>
          </p:cNvPr>
          <p:cNvSpPr txBox="1"/>
          <p:nvPr/>
        </p:nvSpPr>
        <p:spPr>
          <a:xfrm>
            <a:off x="5647700" y="2039360"/>
            <a:ext cx="549188" cy="39108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001158"/>
                </a:solidFill>
              </a:rPr>
              <a:t>…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DFA74F06-C14B-4111-A6DF-FE6A152D6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35926" y="1438827"/>
            <a:ext cx="282915" cy="202540"/>
          </a:xfrm>
          <a:prstGeom prst="rect">
            <a:avLst/>
          </a:prstGeom>
        </p:spPr>
      </p:pic>
      <p:pic>
        <p:nvPicPr>
          <p:cNvPr id="107" name="图片 106">
            <a:extLst>
              <a:ext uri="{FF2B5EF4-FFF2-40B4-BE49-F238E27FC236}">
                <a16:creationId xmlns:a16="http://schemas.microsoft.com/office/drawing/2014/main" id="{5089CC2A-96F2-4E63-B1DE-EF7B304CF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335926" y="2863945"/>
            <a:ext cx="282915" cy="214742"/>
          </a:xfrm>
          <a:prstGeom prst="rect">
            <a:avLst/>
          </a:prstGeom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BFCF74D3-37F7-4B18-8FE7-FC045A900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656475" y="1441078"/>
            <a:ext cx="282915" cy="198040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56AFDE9E-5C3D-48C5-AA84-272227BD54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3656475" y="2866472"/>
            <a:ext cx="282915" cy="209689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64843D40-1E16-46B7-967F-D9086BD93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4914616" y="1437934"/>
            <a:ext cx="282915" cy="204327"/>
          </a:xfrm>
          <a:prstGeom prst="rect">
            <a:avLst/>
          </a:prstGeom>
        </p:spPr>
      </p:pic>
      <p:pic>
        <p:nvPicPr>
          <p:cNvPr id="111" name="图片 110">
            <a:extLst>
              <a:ext uri="{FF2B5EF4-FFF2-40B4-BE49-F238E27FC236}">
                <a16:creationId xmlns:a16="http://schemas.microsoft.com/office/drawing/2014/main" id="{B95D5B0D-57F0-443C-B6DE-73BEBF8422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4914616" y="2863143"/>
            <a:ext cx="282915" cy="216347"/>
          </a:xfrm>
          <a:prstGeom prst="rect">
            <a:avLst/>
          </a:prstGeom>
        </p:spPr>
      </p:pic>
      <p:sp>
        <p:nvSpPr>
          <p:cNvPr id="112" name="Shared classical hidden-variable source">
            <a:extLst>
              <a:ext uri="{FF2B5EF4-FFF2-40B4-BE49-F238E27FC236}">
                <a16:creationId xmlns:a16="http://schemas.microsoft.com/office/drawing/2014/main" id="{C63E2803-AFBD-4058-B833-27ABCC5D1698}"/>
              </a:ext>
            </a:extLst>
          </p:cNvPr>
          <p:cNvSpPr>
            <a:spLocks noGrp="1"/>
          </p:cNvSpPr>
          <p:nvPr/>
        </p:nvSpPr>
        <p:spPr>
          <a:xfrm>
            <a:off x="913027" y="3129416"/>
            <a:ext cx="540867" cy="540867"/>
          </a:xfrm>
          <a:prstGeom prst="ellipse">
            <a:avLst/>
          </a:prstGeom>
          <a:solidFill>
            <a:srgbClr val="EAF0FA"/>
          </a:solidFill>
          <a:ln w="12700">
            <a:solidFill>
              <a:srgbClr val="94A5C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Classical source caption">
            <a:extLst>
              <a:ext uri="{FF2B5EF4-FFF2-40B4-BE49-F238E27FC236}">
                <a16:creationId xmlns:a16="http://schemas.microsoft.com/office/drawing/2014/main" id="{D19EC8C2-10B2-4E3B-892B-DD803476052C}"/>
              </a:ext>
            </a:extLst>
          </p:cNvPr>
          <p:cNvSpPr>
            <a:spLocks noGrp="1"/>
          </p:cNvSpPr>
          <p:nvPr/>
        </p:nvSpPr>
        <p:spPr>
          <a:xfrm>
            <a:off x="621792" y="2688402"/>
            <a:ext cx="956919" cy="416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144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Classical</a:t>
            </a:r>
          </a:p>
          <a:p>
            <a: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144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source</a:t>
            </a: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CE952A34-066B-4E89-B5B7-5C0AFF5916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1042004" y="3239103"/>
            <a:ext cx="282915" cy="321493"/>
          </a:xfrm>
          <a:prstGeom prst="rect">
            <a:avLst/>
          </a:prstGeom>
        </p:spPr>
      </p:pic>
      <p:sp>
        <p:nvSpPr>
          <p:cNvPr id="118" name="TextBox 117"/>
          <p:cNvSpPr txBox="1"/>
          <p:nvPr/>
        </p:nvSpPr>
        <p:spPr>
          <a:xfrm>
            <a:off x="621792" y="3840480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8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local hidden-variable model</a:t>
            </a:r>
          </a:p>
        </p:txBody>
      </p:sp>
      <p:pic>
        <p:nvPicPr>
          <p:cNvPr id="119" name="Equation: behaviour" descr="bx4_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792" y="4251960"/>
            <a:ext cx="4655299" cy="1063633"/>
          </a:xfrm>
          <a:prstGeom prst="rect">
            <a:avLst/>
          </a:prstGeom>
        </p:spPr>
      </p:pic>
      <p:pic>
        <p:nvPicPr>
          <p:cNvPr id="120" name="Definitions" descr="bx4_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92" y="5516041"/>
            <a:ext cx="6426111" cy="507445"/>
          </a:xfrm>
          <a:prstGeom prst="rect">
            <a:avLst/>
          </a:prstGeom>
        </p:spPr>
      </p:pic>
      <p:pic>
        <p:nvPicPr>
          <p:cNvPr id="121" name="Figure: poly_L" descr="poly_L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504" y="1417320"/>
            <a:ext cx="5257799" cy="3385704"/>
          </a:xfrm>
          <a:prstGeom prst="rect">
            <a:avLst/>
          </a:prstGeom>
        </p:spPr>
      </p:pic>
      <p:pic>
        <p:nvPicPr>
          <p:cNvPr id="122" name="Caption" descr="bx4_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18504" y="4985904"/>
            <a:ext cx="5283111" cy="22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80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1DBB9-B13E-51C5-0D7C-689EF3099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Quantum subsystem to Alice">
            <a:extLst>
              <a:ext uri="{FF2B5EF4-FFF2-40B4-BE49-F238E27FC236}">
                <a16:creationId xmlns:a16="http://schemas.microsoft.com/office/drawing/2014/main" id="{81A69F98-E901-4847-82D5-16312F5580F6}"/>
              </a:ext>
            </a:extLst>
          </p:cNvPr>
          <p:cNvCxnSpPr>
            <a:stCxn id="112" idx="6"/>
            <a:endCxn id="4" idx="1"/>
          </p:cNvCxnSpPr>
          <p:nvPr/>
        </p:nvCxnSpPr>
        <p:spPr>
          <a:xfrm flipV="1">
            <a:off x="1453896" y="2223754"/>
            <a:ext cx="337583" cy="1176095"/>
          </a:xfrm>
          <a:prstGeom prst="bentConnector3">
            <a:avLst>
              <a:gd name="adj1" fmla="val 49298"/>
            </a:avLst>
          </a:prstGeom>
          <a:ln w="12700">
            <a:solidFill>
              <a:srgbClr val="001158"/>
            </a:solidFill>
            <a:prstDash val="solid"/>
            <a:tailEnd type="triangle" w="sm" len="sm"/>
          </a:ln>
        </p:spPr>
      </p:cxnSp>
      <p:cxnSp>
        <p:nvCxnSpPr>
          <p:cNvPr id="114" name="Quantum subsystem to Bob">
            <a:extLst>
              <a:ext uri="{FF2B5EF4-FFF2-40B4-BE49-F238E27FC236}">
                <a16:creationId xmlns:a16="http://schemas.microsoft.com/office/drawing/2014/main" id="{5FED3792-1F7A-4495-98E2-A7B088CBD8AB}"/>
              </a:ext>
            </a:extLst>
          </p:cNvPr>
          <p:cNvCxnSpPr>
            <a:stCxn id="112" idx="6"/>
            <a:endCxn id="22" idx="1"/>
          </p:cNvCxnSpPr>
          <p:nvPr/>
        </p:nvCxnSpPr>
        <p:spPr>
          <a:xfrm flipV="1">
            <a:off x="1453896" y="2223754"/>
            <a:ext cx="1658632" cy="1176095"/>
          </a:xfrm>
          <a:prstGeom prst="bentConnector3">
            <a:avLst>
              <a:gd name="adj1" fmla="val 86791"/>
            </a:avLst>
          </a:prstGeom>
          <a:ln w="12700">
            <a:solidFill>
              <a:srgbClr val="001158"/>
            </a:solidFill>
            <a:prstDash val="solid"/>
            <a:tailEnd type="triangle" w="sm" len="sm"/>
          </a:ln>
        </p:spPr>
      </p:cxnSp>
      <p:cxnSp>
        <p:nvCxnSpPr>
          <p:cNvPr id="113" name="Quantum subsystem to Charlie">
            <a:extLst>
              <a:ext uri="{FF2B5EF4-FFF2-40B4-BE49-F238E27FC236}">
                <a16:creationId xmlns:a16="http://schemas.microsoft.com/office/drawing/2014/main" id="{8D23F881-B981-40BA-9905-E931345085A2}"/>
              </a:ext>
            </a:extLst>
          </p:cNvPr>
          <p:cNvCxnSpPr>
            <a:stCxn id="112" idx="6"/>
            <a:endCxn id="32" idx="1"/>
          </p:cNvCxnSpPr>
          <p:nvPr/>
        </p:nvCxnSpPr>
        <p:spPr>
          <a:xfrm flipV="1">
            <a:off x="1453896" y="2230744"/>
            <a:ext cx="2916773" cy="1169105"/>
          </a:xfrm>
          <a:prstGeom prst="bentConnector3">
            <a:avLst>
              <a:gd name="adj1" fmla="val 93002"/>
            </a:avLst>
          </a:prstGeom>
          <a:ln w="12700">
            <a:solidFill>
              <a:srgbClr val="001158"/>
            </a:solidFill>
            <a:prstDash val="solid"/>
            <a:tailEnd type="triangle" w="sm" len="sm"/>
          </a:ln>
        </p:spPr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E0E07E9C-5F35-4C2A-8E70-4ACDAE954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Quantum correlations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70BE17C-D8D8-18E2-698F-766E8BE9EC61}"/>
              </a:ext>
            </a:extLst>
          </p:cNvPr>
          <p:cNvSpPr/>
          <p:nvPr/>
        </p:nvSpPr>
        <p:spPr>
          <a:xfrm>
            <a:off x="1791504" y="1909221"/>
            <a:ext cx="880686" cy="629061"/>
          </a:xfrm>
          <a:prstGeom prst="rect">
            <a:avLst/>
          </a:prstGeom>
          <a:solidFill>
            <a:srgbClr val="EAF0FA"/>
          </a:solidFill>
          <a:ln w="12700">
            <a:solidFill>
              <a:srgbClr val="94A5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" rIns="9144" rtlCol="0" anchor="ctr"/>
          <a:lstStyle/>
          <a:p>
            <a:pPr algn="ctr"/>
            <a:r>
              <a:rPr kumimoji="1" lang="en-US" altLang="zh-CN" sz="1300" dirty="0">
                <a:solidFill>
                  <a:srgbClr val="000000"/>
                </a:solidFill>
              </a:rPr>
              <a:t>Alice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9077BF48-587E-EE95-511A-188BE2B4B006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231848" y="1280160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DC13E377-12CB-463F-32AC-C2FAF477F2D1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231848" y="2538282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F8260E15-D79B-726D-FCE9-7F6510F4B484}"/>
              </a:ext>
            </a:extLst>
          </p:cNvPr>
          <p:cNvSpPr/>
          <p:nvPr/>
        </p:nvSpPr>
        <p:spPr>
          <a:xfrm>
            <a:off x="3112534" y="1909221"/>
            <a:ext cx="880686" cy="629061"/>
          </a:xfrm>
          <a:prstGeom prst="rect">
            <a:avLst/>
          </a:prstGeom>
          <a:solidFill>
            <a:srgbClr val="EAF0FA"/>
          </a:solidFill>
          <a:ln w="12700">
            <a:solidFill>
              <a:srgbClr val="94A5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" rIns="9144" rtlCol="0" anchor="ctr"/>
          <a:lstStyle/>
          <a:p>
            <a:pPr algn="ctr"/>
            <a:r>
              <a:rPr kumimoji="1" lang="en-US" altLang="zh-CN" sz="1300" dirty="0">
                <a:solidFill>
                  <a:srgbClr val="000000"/>
                </a:solidFill>
              </a:rPr>
              <a:t>Bob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C6578BA4-BEF9-4DBE-1377-8B452E846945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3552877" y="1280160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D0621ED4-6FFE-8DB7-9859-BEA402B608B0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3552877" y="2538282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D8B65591-5807-5328-CF12-C0E712C0CB8C}"/>
              </a:ext>
            </a:extLst>
          </p:cNvPr>
          <p:cNvSpPr/>
          <p:nvPr/>
        </p:nvSpPr>
        <p:spPr>
          <a:xfrm>
            <a:off x="4370658" y="1916213"/>
            <a:ext cx="880686" cy="629061"/>
          </a:xfrm>
          <a:prstGeom prst="rect">
            <a:avLst/>
          </a:prstGeom>
          <a:solidFill>
            <a:srgbClr val="EAF0FA"/>
          </a:solidFill>
          <a:ln w="12700">
            <a:solidFill>
              <a:srgbClr val="94A5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" rIns="9144" rtlCol="0" anchor="ctr"/>
          <a:lstStyle/>
          <a:p>
            <a:pPr algn="ctr"/>
            <a:r>
              <a:rPr kumimoji="1" lang="en-US" altLang="zh-CN" sz="1300" dirty="0">
                <a:solidFill>
                  <a:srgbClr val="000000"/>
                </a:solidFill>
              </a:rPr>
              <a:t>Charlie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78444893-3F87-6999-981E-EBB1D7F31044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4811000" y="1287152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EF030D88-BC22-5D99-C751-8A86C6AD4563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4811000" y="2545275"/>
            <a:ext cx="0" cy="62906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FD6CF150-0287-9213-EB74-FB30B16469E5}"/>
              </a:ext>
            </a:extLst>
          </p:cNvPr>
          <p:cNvSpPr txBox="1"/>
          <p:nvPr/>
        </p:nvSpPr>
        <p:spPr>
          <a:xfrm>
            <a:off x="5647700" y="2039360"/>
            <a:ext cx="549188" cy="39108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001158"/>
                </a:solidFill>
              </a:rPr>
              <a:t>…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AE6789DC-FAE4-4E35-9245-4F77F2D9F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35926" y="1438827"/>
            <a:ext cx="282915" cy="202540"/>
          </a:xfrm>
          <a:prstGeom prst="rect">
            <a:avLst/>
          </a:prstGeom>
        </p:spPr>
      </p:pic>
      <p:pic>
        <p:nvPicPr>
          <p:cNvPr id="107" name="图片 106">
            <a:extLst>
              <a:ext uri="{FF2B5EF4-FFF2-40B4-BE49-F238E27FC236}">
                <a16:creationId xmlns:a16="http://schemas.microsoft.com/office/drawing/2014/main" id="{64957B68-F7D2-4F56-A43F-B7F4F776C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335926" y="2863945"/>
            <a:ext cx="282915" cy="214742"/>
          </a:xfrm>
          <a:prstGeom prst="rect">
            <a:avLst/>
          </a:prstGeom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05534423-3BC7-4677-A256-377A2090F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656475" y="1441078"/>
            <a:ext cx="282915" cy="198040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4CFF264A-EB52-4BCB-8D85-5E9F078C7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3656475" y="2866472"/>
            <a:ext cx="282915" cy="209689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AF505F34-F7A8-464B-A353-14F9CA021B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4914616" y="1437934"/>
            <a:ext cx="282915" cy="204327"/>
          </a:xfrm>
          <a:prstGeom prst="rect">
            <a:avLst/>
          </a:prstGeom>
        </p:spPr>
      </p:pic>
      <p:pic>
        <p:nvPicPr>
          <p:cNvPr id="111" name="图片 110">
            <a:extLst>
              <a:ext uri="{FF2B5EF4-FFF2-40B4-BE49-F238E27FC236}">
                <a16:creationId xmlns:a16="http://schemas.microsoft.com/office/drawing/2014/main" id="{A83F91F5-8861-4EE1-B670-0F5C1329F7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4914616" y="2863143"/>
            <a:ext cx="282915" cy="216347"/>
          </a:xfrm>
          <a:prstGeom prst="rect">
            <a:avLst/>
          </a:prstGeom>
        </p:spPr>
      </p:pic>
      <p:sp>
        <p:nvSpPr>
          <p:cNvPr id="112" name="Joint quantum-state source">
            <a:extLst>
              <a:ext uri="{FF2B5EF4-FFF2-40B4-BE49-F238E27FC236}">
                <a16:creationId xmlns:a16="http://schemas.microsoft.com/office/drawing/2014/main" id="{9A7C8753-FEAC-4F40-AD51-7AE2EA25018F}"/>
              </a:ext>
            </a:extLst>
          </p:cNvPr>
          <p:cNvSpPr>
            <a:spLocks noGrp="1"/>
          </p:cNvSpPr>
          <p:nvPr/>
        </p:nvSpPr>
        <p:spPr>
          <a:xfrm>
            <a:off x="913027" y="3129416"/>
            <a:ext cx="540867" cy="540867"/>
          </a:xfrm>
          <a:prstGeom prst="ellipse">
            <a:avLst/>
          </a:prstGeom>
          <a:solidFill>
            <a:srgbClr val="EAF0FA"/>
          </a:solidFill>
          <a:ln w="12700">
            <a:solidFill>
              <a:srgbClr val="94A5C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Quantum source caption">
            <a:extLst>
              <a:ext uri="{FF2B5EF4-FFF2-40B4-BE49-F238E27FC236}">
                <a16:creationId xmlns:a16="http://schemas.microsoft.com/office/drawing/2014/main" id="{D169C4D0-D5B9-4396-BE54-B7AF86ABED47}"/>
              </a:ext>
            </a:extLst>
          </p:cNvPr>
          <p:cNvSpPr>
            <a:spLocks noGrp="1"/>
          </p:cNvSpPr>
          <p:nvPr/>
        </p:nvSpPr>
        <p:spPr>
          <a:xfrm>
            <a:off x="621792" y="2688402"/>
            <a:ext cx="956919" cy="4160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144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Quantum</a:t>
            </a:r>
          </a:p>
          <a:p>
            <a:pPr algn="ctr">
              <a:defRPr sz="144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144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source</a:t>
            </a: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82D5F5D0-AEE7-4C26-9DAC-E9DAB5BA46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87917" y="3249432"/>
            <a:ext cx="391088" cy="300836"/>
          </a:xfrm>
          <a:prstGeom prst="rect">
            <a:avLst/>
          </a:prstGeom>
        </p:spPr>
      </p:pic>
      <p:sp>
        <p:nvSpPr>
          <p:cNvPr id="118" name="TextBox 117"/>
          <p:cNvSpPr txBox="1"/>
          <p:nvPr/>
        </p:nvSpPr>
        <p:spPr>
          <a:xfrm>
            <a:off x="621792" y="3840480"/>
            <a:ext cx="5943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8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quantum model</a:t>
            </a:r>
          </a:p>
        </p:txBody>
      </p:sp>
      <p:pic>
        <p:nvPicPr>
          <p:cNvPr id="119" name="Equation: behaviour" descr="bx5_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792" y="4251960"/>
            <a:ext cx="5894146" cy="1106295"/>
          </a:xfrm>
          <a:prstGeom prst="rect">
            <a:avLst/>
          </a:prstGeom>
        </p:spPr>
      </p:pic>
      <p:pic>
        <p:nvPicPr>
          <p:cNvPr id="120" name="Definitions" descr="bx5_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792" y="5558561"/>
            <a:ext cx="6426111" cy="341344"/>
          </a:xfrm>
          <a:prstGeom prst="rect">
            <a:avLst/>
          </a:prstGeom>
        </p:spPr>
      </p:pic>
      <p:pic>
        <p:nvPicPr>
          <p:cNvPr id="121" name="Figure: poly_LQ" descr="poly_LQ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504" y="1417320"/>
            <a:ext cx="5257799" cy="3385704"/>
          </a:xfrm>
          <a:prstGeom prst="rect">
            <a:avLst/>
          </a:prstGeom>
        </p:spPr>
      </p:pic>
      <p:pic>
        <p:nvPicPr>
          <p:cNvPr id="122" name="Caption" descr="bx5_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18504" y="4985904"/>
            <a:ext cx="5283111" cy="22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8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Bell inequalities and facets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536192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Bell inequality</a:t>
            </a:r>
          </a:p>
        </p:txBody>
      </p:sp>
      <p:pic>
        <p:nvPicPr>
          <p:cNvPr id="4" name="Equation: Bell inequality" descr="bf_ine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720" y="1463040"/>
            <a:ext cx="3758946" cy="7008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2511463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classical bound</a:t>
            </a:r>
          </a:p>
        </p:txBody>
      </p:sp>
      <p:pic>
        <p:nvPicPr>
          <p:cNvPr id="6" name="Equation: classical bound" descr="bf_b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720" y="2438311"/>
            <a:ext cx="1991169" cy="5362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1792" y="3320884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quantum value</a:t>
            </a:r>
          </a:p>
        </p:txBody>
      </p:sp>
      <p:pic>
        <p:nvPicPr>
          <p:cNvPr id="8" name="Equation: quantum value" descr="bf_b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720" y="3247732"/>
            <a:ext cx="5160937" cy="6719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426706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violation</a:t>
            </a:r>
          </a:p>
        </p:txBody>
      </p:sp>
      <p:pic>
        <p:nvPicPr>
          <p:cNvPr id="10" name="Equation: violation" descr="bf_v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1720" y="4193908"/>
            <a:ext cx="955713" cy="28306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1792" y="4907140"/>
            <a:ext cx="18288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7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tight</a:t>
            </a:r>
          </a:p>
        </p:txBody>
      </p:sp>
      <p:pic>
        <p:nvPicPr>
          <p:cNvPr id="12" name="Equation: tight" descr="bf_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720" y="4833988"/>
            <a:ext cx="5145951" cy="330670"/>
          </a:xfrm>
          <a:prstGeom prst="rect">
            <a:avLst/>
          </a:prstGeom>
        </p:spPr>
      </p:pic>
      <p:pic>
        <p:nvPicPr>
          <p:cNvPr id="13" name="Definitions" descr="bf_def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1417320"/>
            <a:ext cx="3591458" cy="12098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21792" y="5760720"/>
            <a:ext cx="1095451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3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Facets: the natural candidates for good Bell inequalities.</a:t>
            </a:r>
          </a:p>
        </p:txBody>
      </p:sp>
      <p:pic>
        <p:nvPicPr>
          <p:cNvPr id="15" name="Figure: symmetric CHSH polytope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2032" y="2900578"/>
            <a:ext cx="2393239" cy="2514600"/>
          </a:xfrm>
          <a:prstGeom prst="rect">
            <a:avLst/>
          </a:prstGeom>
        </p:spPr>
      </p:pic>
      <p:pic>
        <p:nvPicPr>
          <p:cNvPr id="16" name="Caption" descr="bf_cap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0" y="5506618"/>
            <a:ext cx="3600615" cy="2087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0698BB-48A2-3759-2E76-AA488A28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Why many-body Bell inequalities?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77EA2642-3389-4AFF-9A58-87E792760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31697" y="1600200"/>
            <a:ext cx="4044607" cy="3657600"/>
          </a:xfrm>
          <a:prstGeom prst="rect">
            <a:avLst/>
          </a:prstGeom>
        </p:spPr>
      </p:pic>
      <p:sp>
        <p:nvSpPr>
          <p:cNvPr id="105" name="TextBox 104"/>
          <p:cNvSpPr txBox="1"/>
          <p:nvPr/>
        </p:nvSpPr>
        <p:spPr>
          <a:xfrm>
            <a:off x="621792" y="15544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Certify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2926080" y="1591056"/>
            <a:ext cx="443484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genuine multipartite entanglement, device-independently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21792" y="26974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Benchmark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926080" y="2734056"/>
            <a:ext cx="443484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quantum processors in the many-body regime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21792" y="384048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Obstacle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926080" y="3877056"/>
            <a:ext cx="443484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facet enumeration is intractable for many parties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21792" y="5074920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4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Goal: search robust many-body Bell inequalities</a:t>
            </a:r>
          </a:p>
        </p:txBody>
      </p:sp>
    </p:spTree>
    <p:extLst>
      <p:ext uri="{BB962C8B-B14F-4D97-AF65-F5344CB8AC3E}">
        <p14:creationId xmlns:p14="http://schemas.microsoft.com/office/powerpoint/2010/main" val="4051390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358F9D-4BA2-D8DE-36F9-4D57F054B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Robustness to white noise</a:t>
            </a:r>
          </a:p>
        </p:txBody>
      </p:sp>
      <p:pic>
        <p:nvPicPr>
          <p:cNvPr id="3" name="Equation: noisy behaviour" descr="rn_mi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417320"/>
            <a:ext cx="3256711" cy="452617"/>
          </a:xfrm>
          <a:prstGeom prst="rect">
            <a:avLst/>
          </a:prstGeom>
        </p:spPr>
      </p:pic>
      <p:pic>
        <p:nvPicPr>
          <p:cNvPr id="4" name="Equation: critical visibility" descr="rn_v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2286000"/>
            <a:ext cx="3634714" cy="8351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3931920"/>
            <a:ext cx="585216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spcAft>
                <a:spcPts val="800"/>
              </a:spcAft>
              <a:buClr>
                <a:srgbClr val="001158"/>
              </a:buClr>
              <a:buFont typeface="Arial"/>
              <a:buChar char="•"/>
            </a:pPr>
            <a:r>
              <a:rPr sz="21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critical visibility: noise budget</a:t>
            </a:r>
          </a:p>
          <a:p>
            <a:pPr marL="256032" indent="-256032" algn="l">
              <a:buClr>
                <a:srgbClr val="001158"/>
              </a:buClr>
              <a:buFont typeface="Arial"/>
              <a:buChar char="•"/>
            </a:pPr>
            <a:r>
              <a:rPr sz="21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invariant under rescaling of the inequality</a:t>
            </a:r>
          </a:p>
        </p:txBody>
      </p:sp>
      <p:pic>
        <p:nvPicPr>
          <p:cNvPr id="6" name="CHSH" descr="rn_ch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" y="5120640"/>
            <a:ext cx="6151778" cy="373343"/>
          </a:xfrm>
          <a:prstGeom prst="rect">
            <a:avLst/>
          </a:prstGeom>
        </p:spPr>
      </p:pic>
      <p:pic>
        <p:nvPicPr>
          <p:cNvPr id="7" name="Definitions" descr="rn_def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0819" y="1371600"/>
            <a:ext cx="4510798" cy="906731"/>
          </a:xfrm>
          <a:prstGeom prst="rect">
            <a:avLst/>
          </a:prstGeom>
        </p:spPr>
      </p:pic>
      <p:pic>
        <p:nvPicPr>
          <p:cNvPr id="8" name="Figure: white noise" descr="poly_nois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0819" y="2414574"/>
            <a:ext cx="4485485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87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Outline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417320"/>
            <a:ext cx="10954512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000" b="0" i="0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Background: Bell inequalities, facets, robustness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21792" y="2011680"/>
            <a:ext cx="10954512" cy="0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sp>
        <p:nvSpPr>
          <p:cNvPr id="5" name="Numeral I"/>
          <p:cNvSpPr txBox="1"/>
          <p:nvPr/>
        </p:nvSpPr>
        <p:spPr>
          <a:xfrm>
            <a:off x="621792" y="2121408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4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43584" y="2212848"/>
            <a:ext cx="103327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Gradient optimization of Bell inequalities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43584" y="2852928"/>
            <a:ext cx="1033272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800" b="0" i="0">
                <a:solidFill>
                  <a:srgbClr val="050A59"/>
                </a:solidFill>
                <a:latin typeface="Georgia"/>
                <a:ea typeface="Georgia"/>
                <a:cs typeface="Georgia"/>
              </a:rPr>
              <a:t>what we optimize  →  geometric picture  →  Theorem 1  →  gradient and constraints  →  CHSH</a:t>
            </a:r>
          </a:p>
        </p:txBody>
      </p:sp>
      <p:sp>
        <p:nvSpPr>
          <p:cNvPr id="8" name="Numeral II"/>
          <p:cNvSpPr txBox="1"/>
          <p:nvPr/>
        </p:nvSpPr>
        <p:spPr>
          <a:xfrm>
            <a:off x="621792" y="3630168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4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II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3721607"/>
            <a:ext cx="1033272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Permutation-invariant Bell inequalities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3584" y="4361688"/>
            <a:ext cx="1033272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800" b="0" i="0">
                <a:solidFill>
                  <a:srgbClr val="050A59"/>
                </a:solidFill>
                <a:latin typeface="Georgia"/>
                <a:ea typeface="Georgia"/>
                <a:cs typeface="Georgia"/>
              </a:rPr>
              <a:t>collective correlators  →  facet families  →  thermodynamic limit  →  optimized inequalities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792" y="5257800"/>
            <a:ext cx="10954512" cy="0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21792" y="5440680"/>
            <a:ext cx="10954512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000" b="0" i="0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Summary and outlook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90472" y="685800"/>
            <a:ext cx="10058400" cy="1051560"/>
          </a:xfrm>
        </p:spPr>
        <p:txBody>
          <a:bodyPr anchor="b"/>
          <a:lstStyle/>
          <a:p>
            <a:r>
              <a:t>Part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0472" y="1874519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3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Gradient optimization of Bell inequalities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0472" y="26974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0472" y="37947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600" b="0" i="1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J.-F. Chen, M. Hu, J. Tura, arXiv:2511.07523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What we optimize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  <p:pic>
        <p:nvPicPr>
          <p:cNvPr id="4" name="Equation: objective" descr="opt_obj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529" y="1371600"/>
            <a:ext cx="2705036" cy="10759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2958985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0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variables</a:t>
            </a:r>
          </a:p>
        </p:txBody>
      </p:sp>
      <p:pic>
        <p:nvPicPr>
          <p:cNvPr id="6" name="Row: variables" descr="opt_r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0" y="2904121"/>
            <a:ext cx="8437778" cy="391640"/>
          </a:xfrm>
          <a:prstGeom prst="rect">
            <a:avLst/>
          </a:prstGeom>
        </p:spPr>
      </p:pic>
      <p:cxnSp>
        <p:nvCxnSpPr>
          <p:cNvPr id="7" name="Connector 6"/>
          <p:cNvCxnSpPr/>
          <p:nvPr/>
        </p:nvCxnSpPr>
        <p:spPr>
          <a:xfrm>
            <a:off x="621792" y="3617353"/>
            <a:ext cx="10954512" cy="0"/>
          </a:xfrm>
          <a:prstGeom prst="line">
            <a:avLst/>
          </a:prstGeom>
          <a:ln w="6350">
            <a:solidFill>
              <a:srgbClr val="C9D2E3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21792" y="3800233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0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classical bound</a:t>
            </a:r>
          </a:p>
        </p:txBody>
      </p:sp>
      <p:pic>
        <p:nvPicPr>
          <p:cNvPr id="9" name="Row: classical bound" descr="opt_r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960" y="3745369"/>
            <a:ext cx="8437778" cy="408402"/>
          </a:xfrm>
          <a:prstGeom prst="rect">
            <a:avLst/>
          </a:prstGeom>
        </p:spPr>
      </p:pic>
      <p:cxnSp>
        <p:nvCxnSpPr>
          <p:cNvPr id="10" name="Connector 9"/>
          <p:cNvCxnSpPr/>
          <p:nvPr/>
        </p:nvCxnSpPr>
        <p:spPr>
          <a:xfrm>
            <a:off x="621792" y="4458601"/>
            <a:ext cx="10954512" cy="0"/>
          </a:xfrm>
          <a:prstGeom prst="line">
            <a:avLst/>
          </a:prstGeom>
          <a:ln w="6350">
            <a:solidFill>
              <a:srgbClr val="C9D2E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21792" y="4641481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0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quantum value</a:t>
            </a:r>
          </a:p>
        </p:txBody>
      </p:sp>
      <p:pic>
        <p:nvPicPr>
          <p:cNvPr id="12" name="Row: quantum value" descr="opt_r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960" y="4586617"/>
            <a:ext cx="8437778" cy="419070"/>
          </a:xfrm>
          <a:prstGeom prst="rect">
            <a:avLst/>
          </a:prstGeom>
        </p:spPr>
      </p:pic>
      <p:cxnSp>
        <p:nvCxnSpPr>
          <p:cNvPr id="13" name="Connector 12"/>
          <p:cNvCxnSpPr/>
          <p:nvPr/>
        </p:nvCxnSpPr>
        <p:spPr>
          <a:xfrm>
            <a:off x="621792" y="5299849"/>
            <a:ext cx="10954512" cy="0"/>
          </a:xfrm>
          <a:prstGeom prst="line">
            <a:avLst/>
          </a:prstGeom>
          <a:ln w="6350">
            <a:solidFill>
              <a:srgbClr val="C9D2E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21792" y="5482729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0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gauge</a:t>
            </a:r>
          </a:p>
        </p:txBody>
      </p:sp>
      <p:pic>
        <p:nvPicPr>
          <p:cNvPr id="15" name="Row: gauge" descr="opt_r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60" y="5427865"/>
            <a:ext cx="8437778" cy="408402"/>
          </a:xfrm>
          <a:prstGeom prst="rect">
            <a:avLst/>
          </a:prstGeom>
        </p:spPr>
      </p:pic>
      <p:cxnSp>
        <p:nvCxnSpPr>
          <p:cNvPr id="16" name="Connector 15"/>
          <p:cNvCxnSpPr/>
          <p:nvPr/>
        </p:nvCxnSpPr>
        <p:spPr>
          <a:xfrm>
            <a:off x="621792" y="6141097"/>
            <a:ext cx="10954512" cy="0"/>
          </a:xfrm>
          <a:prstGeom prst="line">
            <a:avLst/>
          </a:prstGeom>
          <a:ln w="6350">
            <a:solidFill>
              <a:srgbClr val="C9D2E3"/>
            </a:solidFill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3D63A8-BA8F-F4DC-9097-B5E4797A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The search, geometrically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FBEA70-B320-6B52-DCA4-9781EDC4C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600" y="2240280"/>
            <a:ext cx="3350309" cy="352020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7D931716-1D32-3682-08E4-19953CD44324}"/>
              </a:ext>
            </a:extLst>
          </p:cNvPr>
          <p:cNvSpPr/>
          <p:nvPr/>
        </p:nvSpPr>
        <p:spPr>
          <a:xfrm rot="19109588">
            <a:off x="5498958" y="1828251"/>
            <a:ext cx="2781682" cy="850201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000000"/>
              </a:solidFill>
              <a:highlight>
                <a:srgbClr val="FF0000"/>
              </a:highlight>
            </a:endParaRPr>
          </a:p>
        </p:txBody>
      </p:sp>
      <p:sp>
        <p:nvSpPr>
          <p:cNvPr id="101" name="A trial inequality defines a direction for the boundary.">
            <a:extLst>
              <a:ext uri="{FF2B5EF4-FFF2-40B4-BE49-F238E27FC236}">
                <a16:creationId xmlns:a16="http://schemas.microsoft.com/office/drawing/2014/main" id="{516C5B30-3AE2-409F-A330-672CEC059158}"/>
              </a:ext>
            </a:extLst>
          </p:cNvPr>
          <p:cNvSpPr>
            <a:spLocks noGrp="1"/>
          </p:cNvSpPr>
          <p:nvPr/>
        </p:nvSpPr>
        <p:spPr>
          <a:xfrm>
            <a:off x="1417320" y="2743200"/>
            <a:ext cx="539496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Trial inequality</a:t>
            </a:r>
          </a:p>
        </p:txBody>
      </p:sp>
      <p:sp>
        <p:nvSpPr>
          <p:cNvPr id="102" name="First locate its exact classical bound.">
            <a:extLst>
              <a:ext uri="{FF2B5EF4-FFF2-40B4-BE49-F238E27FC236}">
                <a16:creationId xmlns:a16="http://schemas.microsoft.com/office/drawing/2014/main" id="{D1C68893-24B5-40AE-9A1C-F1F0BB4536F9}"/>
              </a:ext>
            </a:extLst>
          </p:cNvPr>
          <p:cNvSpPr>
            <a:spLocks noGrp="1"/>
          </p:cNvSpPr>
          <p:nvPr/>
        </p:nvSpPr>
        <p:spPr>
          <a:xfrm>
            <a:off x="1417320" y="3520440"/>
            <a:ext cx="539496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Shift to its classical bound</a:t>
            </a:r>
          </a:p>
        </p:txBody>
      </p:sp>
      <p:sp>
        <p:nvSpPr>
          <p:cNvPr id="103" name="Numeral 1"/>
          <p:cNvSpPr txBox="1"/>
          <p:nvPr/>
        </p:nvSpPr>
        <p:spPr>
          <a:xfrm>
            <a:off x="621792" y="265176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04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4103290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B2A3E-5073-D6ED-1E2D-F4421B88A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68AD4B-14F5-6B75-9275-C96C60F2D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The search, geometrically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F58657-6BF4-C40B-7D4C-94A5286E2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600" y="2240280"/>
            <a:ext cx="3350309" cy="352020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C6985D0C-80D6-6AED-318E-230C3C46BDB5}"/>
              </a:ext>
            </a:extLst>
          </p:cNvPr>
          <p:cNvSpPr/>
          <p:nvPr/>
        </p:nvSpPr>
        <p:spPr>
          <a:xfrm rot="19109588">
            <a:off x="6542842" y="2053004"/>
            <a:ext cx="2781682" cy="850201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00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843F7F4-AEE0-7543-9BFE-E255F901D45B}"/>
              </a:ext>
            </a:extLst>
          </p:cNvPr>
          <p:cNvSpPr/>
          <p:nvPr/>
        </p:nvSpPr>
        <p:spPr>
          <a:xfrm>
            <a:off x="7093445" y="3666186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1" name="The classical bound gives a supporting boundary.">
            <a:extLst>
              <a:ext uri="{FF2B5EF4-FFF2-40B4-BE49-F238E27FC236}">
                <a16:creationId xmlns:a16="http://schemas.microsoft.com/office/drawing/2014/main" id="{81F83B3E-49D3-4500-BA1F-74E3A01BDAB0}"/>
              </a:ext>
            </a:extLst>
          </p:cNvPr>
          <p:cNvSpPr>
            <a:spLocks noGrp="1"/>
          </p:cNvSpPr>
          <p:nvPr/>
        </p:nvSpPr>
        <p:spPr>
          <a:xfrm>
            <a:off x="1417320" y="2743200"/>
            <a:ext cx="539496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Supporting hyperplane</a:t>
            </a:r>
          </a:p>
        </p:txBody>
      </p:sp>
      <p:sp>
        <p:nvSpPr>
          <p:cNvPr id="102" name="Shift the plane until it touches the classical set.">
            <a:extLst>
              <a:ext uri="{FF2B5EF4-FFF2-40B4-BE49-F238E27FC236}">
                <a16:creationId xmlns:a16="http://schemas.microsoft.com/office/drawing/2014/main" id="{973BBFEF-8923-48B2-9BFD-ABD85CAEB8FC}"/>
              </a:ext>
            </a:extLst>
          </p:cNvPr>
          <p:cNvSpPr>
            <a:spLocks noGrp="1"/>
          </p:cNvSpPr>
          <p:nvPr/>
        </p:nvSpPr>
        <p:spPr>
          <a:xfrm>
            <a:off x="1417320" y="3520440"/>
            <a:ext cx="539496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Touches the local polytope</a:t>
            </a:r>
          </a:p>
        </p:txBody>
      </p:sp>
      <p:sp>
        <p:nvSpPr>
          <p:cNvPr id="103" name="Numeral 2"/>
          <p:cNvSpPr txBox="1"/>
          <p:nvPr/>
        </p:nvSpPr>
        <p:spPr>
          <a:xfrm>
            <a:off x="621792" y="265176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04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2400596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EC492-3BC0-CC16-26BD-65B802DBE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5B98B9-8912-D543-653C-4495F2C54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The search, geometrically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918A8F7-A5AD-9FC9-5C0C-239516922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600" y="2240280"/>
            <a:ext cx="3350309" cy="352020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38CDF96E-7AFF-9133-E62E-CA7E22D0D639}"/>
              </a:ext>
            </a:extLst>
          </p:cNvPr>
          <p:cNvSpPr/>
          <p:nvPr/>
        </p:nvSpPr>
        <p:spPr>
          <a:xfrm rot="19494740">
            <a:off x="6665468" y="2159737"/>
            <a:ext cx="2781682" cy="850201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00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D4829B5-DE80-7C6A-02AB-97A94179E09E}"/>
              </a:ext>
            </a:extLst>
          </p:cNvPr>
          <p:cNvSpPr/>
          <p:nvPr/>
        </p:nvSpPr>
        <p:spPr>
          <a:xfrm>
            <a:off x="7093445" y="3666186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1" name="Rotate the boundary to improve the quantum violation.">
            <a:extLst>
              <a:ext uri="{FF2B5EF4-FFF2-40B4-BE49-F238E27FC236}">
                <a16:creationId xmlns:a16="http://schemas.microsoft.com/office/drawing/2014/main" id="{4B442014-C17A-4461-94F9-BDEEC250F6BE}"/>
              </a:ext>
            </a:extLst>
          </p:cNvPr>
          <p:cNvSpPr>
            <a:spLocks noGrp="1"/>
          </p:cNvSpPr>
          <p:nvPr/>
        </p:nvSpPr>
        <p:spPr>
          <a:xfrm>
            <a:off x="1417320" y="2743200"/>
            <a:ext cx="539496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Rotate the hyperplane</a:t>
            </a:r>
          </a:p>
        </p:txBody>
      </p:sp>
      <p:sp>
        <p:nvSpPr>
          <p:cNvPr id="102" name="Keep the current classical contact points fixed.">
            <a:extLst>
              <a:ext uri="{FF2B5EF4-FFF2-40B4-BE49-F238E27FC236}">
                <a16:creationId xmlns:a16="http://schemas.microsoft.com/office/drawing/2014/main" id="{2C42CD65-8F8E-4A32-8EB0-05DCB7F66875}"/>
              </a:ext>
            </a:extLst>
          </p:cNvPr>
          <p:cNvSpPr>
            <a:spLocks noGrp="1"/>
          </p:cNvSpPr>
          <p:nvPr/>
        </p:nvSpPr>
        <p:spPr>
          <a:xfrm>
            <a:off x="1417320" y="3520440"/>
            <a:ext cx="539496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Lower the quantum value;</a:t>
            </a:r>
          </a:p>
          <a:p>
            <a: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contact points stay fixed</a:t>
            </a:r>
          </a:p>
        </p:txBody>
      </p:sp>
      <p:sp>
        <p:nvSpPr>
          <p:cNvPr id="103" name="Numeral 3"/>
          <p:cNvSpPr txBox="1"/>
          <p:nvPr/>
        </p:nvSpPr>
        <p:spPr>
          <a:xfrm>
            <a:off x="621792" y="265176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04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3400955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A6673-38D8-DC8E-D17F-B4080618D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D599B1-160C-E5CE-0506-9496ACD4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The search, geometrically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67BAF4-91AF-300B-9085-715D497A4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600" y="2240280"/>
            <a:ext cx="3350309" cy="352020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5C0A35C6-4129-B9B6-0BB9-A49468EA602E}"/>
              </a:ext>
            </a:extLst>
          </p:cNvPr>
          <p:cNvSpPr/>
          <p:nvPr/>
        </p:nvSpPr>
        <p:spPr>
          <a:xfrm rot="20210576">
            <a:off x="6881456" y="2368291"/>
            <a:ext cx="2781682" cy="850201"/>
          </a:xfrm>
          <a:prstGeom prst="parallelogram">
            <a:avLst>
              <a:gd name="adj" fmla="val 140530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00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B4BC597-DB0E-961B-D6CC-57AC947AD4BD}"/>
              </a:ext>
            </a:extLst>
          </p:cNvPr>
          <p:cNvSpPr/>
          <p:nvPr/>
        </p:nvSpPr>
        <p:spPr>
          <a:xfrm>
            <a:off x="7093445" y="3666186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1768C3C-9ADD-53DD-7205-EC6B55C32977}"/>
              </a:ext>
            </a:extLst>
          </p:cNvPr>
          <p:cNvSpPr/>
          <p:nvPr/>
        </p:nvSpPr>
        <p:spPr>
          <a:xfrm>
            <a:off x="8286669" y="3158142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1" name="New classical contacts can restrict the boundary’s motion.">
            <a:extLst>
              <a:ext uri="{FF2B5EF4-FFF2-40B4-BE49-F238E27FC236}">
                <a16:creationId xmlns:a16="http://schemas.microsoft.com/office/drawing/2014/main" id="{9C47750E-44D2-4D13-AA42-590ED8D1DC22}"/>
              </a:ext>
            </a:extLst>
          </p:cNvPr>
          <p:cNvSpPr>
            <a:spLocks noGrp="1"/>
          </p:cNvSpPr>
          <p:nvPr/>
        </p:nvSpPr>
        <p:spPr>
          <a:xfrm>
            <a:off x="1417320" y="2743200"/>
            <a:ext cx="539496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New contact points</a:t>
            </a:r>
          </a:p>
        </p:txBody>
      </p:sp>
      <p:sp>
        <p:nvSpPr>
          <p:cNvPr id="102" name="Add them while keeping the inequality valid.">
            <a:extLst>
              <a:ext uri="{FF2B5EF4-FFF2-40B4-BE49-F238E27FC236}">
                <a16:creationId xmlns:a16="http://schemas.microsoft.com/office/drawing/2014/main" id="{85C6414E-6322-4598-AC72-693515A7B779}"/>
              </a:ext>
            </a:extLst>
          </p:cNvPr>
          <p:cNvSpPr>
            <a:spLocks noGrp="1"/>
          </p:cNvSpPr>
          <p:nvPr/>
        </p:nvSpPr>
        <p:spPr>
          <a:xfrm>
            <a:off x="1417320" y="3520440"/>
            <a:ext cx="539496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Added as constraints</a:t>
            </a:r>
          </a:p>
        </p:txBody>
      </p:sp>
      <p:sp>
        <p:nvSpPr>
          <p:cNvPr id="103" name="Numeral 4"/>
          <p:cNvSpPr txBox="1"/>
          <p:nvPr/>
        </p:nvSpPr>
        <p:spPr>
          <a:xfrm>
            <a:off x="621792" y="265176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04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3938757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B1668-4835-52FA-7801-95BBC0E03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42BC5D-0C53-F0D4-D807-1026BBEB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The search, geometrically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1053FB-8576-4359-F838-A1A394937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600" y="2240280"/>
            <a:ext cx="3350309" cy="3520203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9BDA9C71-803B-9C4D-7866-E9B5E19430D2}"/>
              </a:ext>
            </a:extLst>
          </p:cNvPr>
          <p:cNvSpPr/>
          <p:nvPr/>
        </p:nvSpPr>
        <p:spPr>
          <a:xfrm rot="20210576">
            <a:off x="6809832" y="2049923"/>
            <a:ext cx="4400444" cy="852091"/>
          </a:xfrm>
          <a:prstGeom prst="parallelogram">
            <a:avLst>
              <a:gd name="adj" fmla="val 363707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000000"/>
              </a:solidFill>
              <a:highlight>
                <a:srgbClr val="FF0000"/>
              </a:highlight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05E1DA42-F95D-40F1-F290-1CAB090EA323}"/>
              </a:ext>
            </a:extLst>
          </p:cNvPr>
          <p:cNvSpPr/>
          <p:nvPr/>
        </p:nvSpPr>
        <p:spPr>
          <a:xfrm>
            <a:off x="7093445" y="3666186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779331D-E4B5-E42C-C89A-9FEFA4CA3A9A}"/>
              </a:ext>
            </a:extLst>
          </p:cNvPr>
          <p:cNvSpPr/>
          <p:nvPr/>
        </p:nvSpPr>
        <p:spPr>
          <a:xfrm>
            <a:off x="8286669" y="3158142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20BFDF0-20B0-FE6F-C8F9-C9AED1C5A750}"/>
              </a:ext>
            </a:extLst>
          </p:cNvPr>
          <p:cNvSpPr/>
          <p:nvPr/>
        </p:nvSpPr>
        <p:spPr>
          <a:xfrm>
            <a:off x="8878780" y="2245768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1" name="Optimizing robustness can reveal a tight inequality.">
            <a:extLst>
              <a:ext uri="{FF2B5EF4-FFF2-40B4-BE49-F238E27FC236}">
                <a16:creationId xmlns:a16="http://schemas.microsoft.com/office/drawing/2014/main" id="{C6B6B002-2175-4879-AEFE-E8530E39E16F}"/>
              </a:ext>
            </a:extLst>
          </p:cNvPr>
          <p:cNvSpPr>
            <a:spLocks noGrp="1"/>
          </p:cNvSpPr>
          <p:nvPr/>
        </p:nvSpPr>
        <p:spPr>
          <a:xfrm>
            <a:off x="1417320" y="2743200"/>
            <a:ext cx="539496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6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3000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Facet reached</a:t>
            </a:r>
          </a:p>
        </p:txBody>
      </p:sp>
      <p:sp>
        <p:nvSpPr>
          <p:cNvPr id="102" name="The search can find a tight inequality without listing all facets.">
            <a:extLst>
              <a:ext uri="{FF2B5EF4-FFF2-40B4-BE49-F238E27FC236}">
                <a16:creationId xmlns:a16="http://schemas.microsoft.com/office/drawing/2014/main" id="{7681F517-615A-4D0E-B0B6-72953E76EC13}"/>
              </a:ext>
            </a:extLst>
          </p:cNvPr>
          <p:cNvSpPr>
            <a:spLocks noGrp="1"/>
          </p:cNvSpPr>
          <p:nvPr/>
        </p:nvSpPr>
        <p:spPr>
          <a:xfrm>
            <a:off x="1417320" y="3520440"/>
            <a:ext cx="539496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No facet enumeration needed</a:t>
            </a:r>
          </a:p>
        </p:txBody>
      </p:sp>
      <p:sp>
        <p:nvSpPr>
          <p:cNvPr id="105" name="Numeral 5"/>
          <p:cNvSpPr txBox="1"/>
          <p:nvPr/>
        </p:nvSpPr>
        <p:spPr>
          <a:xfrm>
            <a:off x="621792" y="265176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1331414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Theorem 1: robust local optima are facets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  <p:pic>
        <p:nvPicPr>
          <p:cNvPr id="4" name="Theorem" descr="th_stm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417320"/>
            <a:ext cx="6243231" cy="11276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" y="2956344"/>
            <a:ext cx="6309360" cy="3291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spcAft>
                <a:spcPts val="12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nondegenerate: ratio not flat along contact-preserving directions</a:t>
            </a:r>
          </a:p>
          <a:p>
            <a:pPr marL="256032" indent="-256032" algn="l">
              <a:spcAft>
                <a:spcPts val="12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robust and tight coincide at local optima</a:t>
            </a:r>
          </a:p>
          <a:p>
            <a:pPr marL="256032" indent="-256032" algn="l">
              <a:spcAft>
                <a:spcPts val="12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search among facets, without listing them</a:t>
            </a:r>
          </a:p>
          <a:p>
            <a:pPr marL="256032" indent="-256032" algn="l">
              <a:spcAft>
                <a:spcPts val="12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degenerate maxima: move to a facet without loss</a:t>
            </a:r>
          </a:p>
          <a:p>
            <a:pPr marL="256032" indent="-256032" algn="l"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holds for a fixed quantum ansatz (e.g. qubits)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16A1640-1903-598A-2BAE-27088E22C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600" y="2240280"/>
            <a:ext cx="3350309" cy="3520203"/>
          </a:xfrm>
          <a:prstGeom prst="rect">
            <a:avLst/>
          </a:prstGeom>
        </p:spPr>
      </p:pic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838E68B4-6AD2-51D8-F0A2-8B97BBE15798}"/>
              </a:ext>
            </a:extLst>
          </p:cNvPr>
          <p:cNvSpPr/>
          <p:nvPr/>
        </p:nvSpPr>
        <p:spPr>
          <a:xfrm rot="20210576">
            <a:off x="6809832" y="2049923"/>
            <a:ext cx="4400444" cy="852091"/>
          </a:xfrm>
          <a:prstGeom prst="parallelogram">
            <a:avLst>
              <a:gd name="adj" fmla="val 363707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000000"/>
              </a:solidFill>
              <a:highlight>
                <a:srgbClr val="FF0000"/>
              </a:highlight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14CFBCC-0CD6-E2D0-3B43-5A62E142D777}"/>
              </a:ext>
            </a:extLst>
          </p:cNvPr>
          <p:cNvSpPr/>
          <p:nvPr/>
        </p:nvSpPr>
        <p:spPr>
          <a:xfrm>
            <a:off x="7093445" y="3666186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787DD4B-5265-B227-6895-017D115519FC}"/>
              </a:ext>
            </a:extLst>
          </p:cNvPr>
          <p:cNvSpPr/>
          <p:nvPr/>
        </p:nvSpPr>
        <p:spPr>
          <a:xfrm>
            <a:off x="8286669" y="3158142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7E8A17D-E460-188E-5875-8DBCE9E40EF2}"/>
              </a:ext>
            </a:extLst>
          </p:cNvPr>
          <p:cNvSpPr/>
          <p:nvPr/>
        </p:nvSpPr>
        <p:spPr>
          <a:xfrm>
            <a:off x="8878780" y="2245768"/>
            <a:ext cx="131992" cy="13199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Gradient optimization: the ingredients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  <p:sp>
        <p:nvSpPr>
          <p:cNvPr id="4" name="Numeral 1"/>
          <p:cNvSpPr txBox="1"/>
          <p:nvPr/>
        </p:nvSpPr>
        <p:spPr>
          <a:xfrm>
            <a:off x="621792" y="1234439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40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1325880"/>
            <a:ext cx="59436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3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Normalize</a:t>
            </a:r>
          </a:p>
        </p:txBody>
      </p:sp>
      <p:pic>
        <p:nvPicPr>
          <p:cNvPr id="6" name="Equation: Normalize" descr="ing7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1828800"/>
            <a:ext cx="4787696" cy="419038"/>
          </a:xfrm>
          <a:prstGeom prst="rect">
            <a:avLst/>
          </a:prstGeom>
        </p:spPr>
      </p:pic>
      <p:pic>
        <p:nvPicPr>
          <p:cNvPr id="7" name="Keywords" descr="ing7_1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60" y="1874519"/>
            <a:ext cx="4140111" cy="283423"/>
          </a:xfrm>
          <a:prstGeom prst="rect">
            <a:avLst/>
          </a:prstGeom>
        </p:spPr>
      </p:pic>
      <p:sp>
        <p:nvSpPr>
          <p:cNvPr id="8" name="Numeral 2"/>
          <p:cNvSpPr txBox="1"/>
          <p:nvPr/>
        </p:nvSpPr>
        <p:spPr>
          <a:xfrm>
            <a:off x="621792" y="2697479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40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788920"/>
            <a:ext cx="59436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3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Classical vertices: constraints</a:t>
            </a:r>
          </a:p>
        </p:txBody>
      </p:sp>
      <p:pic>
        <p:nvPicPr>
          <p:cNvPr id="10" name="Equation: Classical vertices: constraints" descr="ing7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40" y="3291839"/>
            <a:ext cx="5425605" cy="1135096"/>
          </a:xfrm>
          <a:prstGeom prst="rect">
            <a:avLst/>
          </a:prstGeom>
        </p:spPr>
      </p:pic>
      <p:pic>
        <p:nvPicPr>
          <p:cNvPr id="11" name="Keywords" descr="ing7_2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360" y="3337560"/>
            <a:ext cx="4140111" cy="592751"/>
          </a:xfrm>
          <a:prstGeom prst="rect">
            <a:avLst/>
          </a:prstGeom>
        </p:spPr>
      </p:pic>
      <p:sp>
        <p:nvSpPr>
          <p:cNvPr id="12" name="Numeral 3"/>
          <p:cNvSpPr txBox="1"/>
          <p:nvPr/>
        </p:nvSpPr>
        <p:spPr>
          <a:xfrm>
            <a:off x="621792" y="452628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40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617720"/>
            <a:ext cx="59436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3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Quantum value: gradient</a:t>
            </a:r>
          </a:p>
        </p:txBody>
      </p:sp>
      <p:pic>
        <p:nvPicPr>
          <p:cNvPr id="14" name="Equation: Quantum value: gradient" descr="ing7_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4440" y="5120640"/>
            <a:ext cx="5546458" cy="725306"/>
          </a:xfrm>
          <a:prstGeom prst="rect">
            <a:avLst/>
          </a:prstGeom>
        </p:spPr>
      </p:pic>
      <p:pic>
        <p:nvPicPr>
          <p:cNvPr id="15" name="Keywords" descr="ing7_3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2360" y="5166359"/>
            <a:ext cx="4140111" cy="865507"/>
          </a:xfrm>
          <a:prstGeom prst="rect">
            <a:avLst/>
          </a:prstGeom>
        </p:spPr>
      </p:pic>
      <p:cxnSp>
        <p:nvCxnSpPr>
          <p:cNvPr id="16" name="Connector 15"/>
          <p:cNvCxnSpPr/>
          <p:nvPr/>
        </p:nvCxnSpPr>
        <p:spPr>
          <a:xfrm>
            <a:off x="621792" y="2633472"/>
            <a:ext cx="10954512" cy="0"/>
          </a:xfrm>
          <a:prstGeom prst="line">
            <a:avLst/>
          </a:prstGeom>
          <a:ln w="6350">
            <a:solidFill>
              <a:srgbClr val="C9D2E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621792" y="4480560"/>
            <a:ext cx="10954512" cy="0"/>
          </a:xfrm>
          <a:prstGeom prst="line">
            <a:avLst/>
          </a:prstGeom>
          <a:ln w="6350">
            <a:solidFill>
              <a:srgbClr val="C9D2E3"/>
            </a:solidFill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The update step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  <p:pic>
        <p:nvPicPr>
          <p:cNvPr id="4" name="Steps" descr="upd7_step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463040"/>
            <a:ext cx="6014631" cy="4315540"/>
          </a:xfrm>
          <a:prstGeom prst="rect">
            <a:avLst/>
          </a:prstGeom>
        </p:spPr>
      </p:pic>
      <p:pic>
        <p:nvPicPr>
          <p:cNvPr id="5" name="Figure: adding a vertex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8584" y="2103120"/>
            <a:ext cx="4617720" cy="1875949"/>
          </a:xfrm>
          <a:prstGeom prst="rect">
            <a:avLst/>
          </a:prstGeom>
        </p:spPr>
      </p:pic>
      <p:pic>
        <p:nvPicPr>
          <p:cNvPr id="6" name="Caption" descr="upd7_c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584" y="4161948"/>
            <a:ext cx="4643031" cy="5424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Benchmark: the search recovers CHSH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 · Gradient method</a:t>
            </a:r>
          </a:p>
        </p:txBody>
      </p:sp>
      <p:pic>
        <p:nvPicPr>
          <p:cNvPr id="4" name="Figure: CHSH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371600"/>
            <a:ext cx="7269480" cy="3732878"/>
          </a:xfrm>
          <a:prstGeom prst="rect">
            <a:avLst/>
          </a:prstGeom>
        </p:spPr>
      </p:pic>
      <p:pic>
        <p:nvPicPr>
          <p:cNvPr id="5" name="Caption" descr="ch7_c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5214205"/>
            <a:ext cx="7294778" cy="243820"/>
          </a:xfrm>
          <a:prstGeom prst="rect">
            <a:avLst/>
          </a:prstGeom>
        </p:spPr>
      </p:pic>
      <p:pic>
        <p:nvPicPr>
          <p:cNvPr id="6" name="Definitions" descr="ch7_def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120" y="1600200"/>
            <a:ext cx="3758184" cy="1546740"/>
          </a:xfrm>
          <a:prstGeom prst="rect">
            <a:avLst/>
          </a:prstGeom>
        </p:spPr>
      </p:pic>
      <p:pic>
        <p:nvPicPr>
          <p:cNvPr id="7" name="Result" descr="ch7_r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8120" y="4434840"/>
            <a:ext cx="3783495" cy="7679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90472" y="685800"/>
            <a:ext cx="10058400" cy="1051560"/>
          </a:xfrm>
        </p:spPr>
        <p:txBody>
          <a:bodyPr anchor="b"/>
          <a:lstStyle/>
          <a:p>
            <a:r>
              <a:t>Part 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0472" y="1874519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3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Permutation-invariant Bell inequalities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0472" y="26974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facets at finite size  ·  optimized inequalities in the thermodynamic limit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0472" y="37947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600" b="0" i="1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J.-F. Chen, M. Hu, J. Tura, arXiv:2607.08462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Collective one- and two-body correlators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II · PI inequalities</a:t>
            </a:r>
          </a:p>
        </p:txBody>
      </p:sp>
      <p:sp>
        <p:nvSpPr>
          <p:cNvPr id="4" name="Card: PI functional"/>
          <p:cNvSpPr/>
          <p:nvPr/>
        </p:nvSpPr>
        <p:spPr>
          <a:xfrm>
            <a:off x="621792" y="1298448"/>
            <a:ext cx="10954512" cy="2743454"/>
          </a:xfrm>
          <a:prstGeom prst="roundRect">
            <a:avLst>
              <a:gd name="adj" fmla="val 4000"/>
            </a:avLst>
          </a:prstGeom>
          <a:solidFill>
            <a:srgbClr val="EAF0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Equation: correlators" descr="pi7_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718" y="1426464"/>
            <a:ext cx="4818659" cy="1109419"/>
          </a:xfrm>
          <a:prstGeom prst="rect">
            <a:avLst/>
          </a:prstGeom>
        </p:spPr>
      </p:pic>
      <p:pic>
        <p:nvPicPr>
          <p:cNvPr id="6" name="Equation: PI functional" descr="pi7_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384" y="2718574"/>
            <a:ext cx="7423327" cy="1196328"/>
          </a:xfrm>
          <a:prstGeom prst="rect">
            <a:avLst/>
          </a:prstGeom>
        </p:spPr>
      </p:pic>
      <p:pic>
        <p:nvPicPr>
          <p:cNvPr id="7" name="Definitions" descr="pi7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" y="4206494"/>
            <a:ext cx="10954512" cy="299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" y="4870459"/>
            <a:ext cx="5212080" cy="1645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spcAft>
                <a:spcPts val="800"/>
              </a:spcAft>
              <a:buClr>
                <a:srgbClr val="001158"/>
              </a:buClr>
              <a:buFont typeface="Arial"/>
              <a:buChar char="•"/>
            </a:pPr>
            <a:r>
              <a:rPr sz="21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permutation invariant: no party labels</a:t>
            </a:r>
          </a:p>
          <a:p>
            <a:pPr marL="256032" indent="-256032" algn="l">
              <a:spcAft>
                <a:spcPts val="800"/>
              </a:spcAft>
              <a:buClr>
                <a:srgbClr val="001158"/>
              </a:buClr>
              <a:buFont typeface="Arial"/>
              <a:buChar char="•"/>
            </a:pPr>
            <a:r>
              <a:rPr sz="21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collective spin moments: ensemble data</a:t>
            </a:r>
          </a:p>
          <a:p>
            <a:pPr marL="256032" indent="-256032" algn="l">
              <a:buClr>
                <a:srgbClr val="001158"/>
              </a:buClr>
              <a:buFont typeface="Arial"/>
              <a:buChar char="•"/>
            </a:pPr>
            <a:r>
              <a:rPr sz="21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few coefficients for any number of parties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80760" y="4870459"/>
            <a:ext cx="0" cy="1188720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pic>
        <p:nvPicPr>
          <p:cNvPr id="10" name="Rank-one family" descr="pi7_rank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640" y="4824739"/>
            <a:ext cx="5374551" cy="121601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What permutation symmetry buys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II · PI inequalities</a:t>
            </a:r>
          </a:p>
        </p:txBody>
      </p:sp>
      <p:pic>
        <p:nvPicPr>
          <p:cNvPr id="4" name="Table: cost" descr="cost7_t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697" y="1417320"/>
            <a:ext cx="9110700" cy="4070025"/>
          </a:xfrm>
          <a:prstGeom prst="rect">
            <a:avLst/>
          </a:prstGeom>
        </p:spPr>
      </p:pic>
      <p:pic>
        <p:nvPicPr>
          <p:cNvPr id="5" name="Key message" descr="cost7_ke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5761291"/>
            <a:ext cx="10979810" cy="30630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Families of facets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II · PI inequalities</a:t>
            </a:r>
          </a:p>
        </p:txBody>
      </p:sp>
      <p:pic>
        <p:nvPicPr>
          <p:cNvPr id="4" name="Figure 2(a)" descr="fig2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783080"/>
            <a:ext cx="2615184" cy="2615184"/>
          </a:xfrm>
          <a:prstGeom prst="rect">
            <a:avLst/>
          </a:prstGeom>
        </p:spPr>
      </p:pic>
      <p:pic>
        <p:nvPicPr>
          <p:cNvPr id="5" name="Figure 2(b)" descr="fig2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96" y="1783080"/>
            <a:ext cx="2615184" cy="2615184"/>
          </a:xfrm>
          <a:prstGeom prst="rect">
            <a:avLst/>
          </a:prstGeom>
        </p:spPr>
      </p:pic>
      <p:pic>
        <p:nvPicPr>
          <p:cNvPr id="6" name="Figure 2(c)" descr="fig2_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1783080"/>
            <a:ext cx="2615184" cy="2615184"/>
          </a:xfrm>
          <a:prstGeom prst="rect">
            <a:avLst/>
          </a:prstGeom>
        </p:spPr>
      </p:pic>
      <p:pic>
        <p:nvPicPr>
          <p:cNvPr id="7" name="Figure 2(d)" descr="fig2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3416" y="1783080"/>
            <a:ext cx="2615184" cy="2615184"/>
          </a:xfrm>
          <a:prstGeom prst="rect">
            <a:avLst/>
          </a:prstGeom>
        </p:spPr>
      </p:pic>
      <p:pic>
        <p:nvPicPr>
          <p:cNvPr id="8" name="Header m=2" descr="ff7_h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7440" y="1325880"/>
            <a:ext cx="1869427" cy="255961"/>
          </a:xfrm>
          <a:prstGeom prst="rect">
            <a:avLst/>
          </a:prstGeom>
        </p:spPr>
      </p:pic>
      <p:pic>
        <p:nvPicPr>
          <p:cNvPr id="9" name="Header m=3" descr="ff7_h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8160" y="1325880"/>
            <a:ext cx="1869427" cy="255961"/>
          </a:xfrm>
          <a:prstGeom prst="rect">
            <a:avLst/>
          </a:prstGeom>
        </p:spPr>
      </p:pic>
      <p:cxnSp>
        <p:nvCxnSpPr>
          <p:cNvPr id="10" name="Connector 9"/>
          <p:cNvCxnSpPr/>
          <p:nvPr/>
        </p:nvCxnSpPr>
        <p:spPr>
          <a:xfrm>
            <a:off x="6099048" y="1371600"/>
            <a:ext cx="0" cy="3108960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pic>
        <p:nvPicPr>
          <p:cNvPr id="11" name="Definitions" descr="ff7_def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92" y="4526280"/>
            <a:ext cx="10954512" cy="134251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Thermodynamic limit: optimized ratios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II · PI inequalities</a:t>
            </a:r>
          </a:p>
        </p:txBody>
      </p:sp>
      <p:pic>
        <p:nvPicPr>
          <p:cNvPr id="4" name="Table: optimized ratios" descr="res7_t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371600"/>
            <a:ext cx="5343093" cy="4197056"/>
          </a:xfrm>
          <a:prstGeom prst="rect">
            <a:avLst/>
          </a:prstGeom>
        </p:spPr>
      </p:pic>
      <p:pic>
        <p:nvPicPr>
          <p:cNvPr id="5" name="Definitions" descr="res7_def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5750572"/>
            <a:ext cx="10954512" cy="270632"/>
          </a:xfrm>
          <a:prstGeom prst="rect">
            <a:avLst/>
          </a:prstGeom>
        </p:spPr>
      </p:pic>
      <p:pic>
        <p:nvPicPr>
          <p:cNvPr id="6" name="Keywords" descr="res7_k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965" y="1737360"/>
            <a:ext cx="4996637" cy="341490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Noise tolerance in the thermodynamic limit</a:t>
            </a:r>
          </a:p>
        </p:txBody>
      </p:sp>
      <p:sp>
        <p:nvSpPr>
          <p:cNvPr id="9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II · PI inequalities</a:t>
            </a:r>
          </a:p>
        </p:txBody>
      </p:sp>
      <p:pic>
        <p:nvPicPr>
          <p:cNvPr id="10" name="Chart: noise thresholds" descr="noise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880"/>
            <a:ext cx="7360920" cy="4876023"/>
          </a:xfrm>
          <a:prstGeom prst="rect">
            <a:avLst/>
          </a:prstGeom>
        </p:spPr>
      </p:pic>
      <p:pic>
        <p:nvPicPr>
          <p:cNvPr id="11" name="Equation: tolerated noise" descr="g7_v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508760"/>
            <a:ext cx="2046452" cy="658278"/>
          </a:xfrm>
          <a:prstGeom prst="rect">
            <a:avLst/>
          </a:prstGeom>
        </p:spPr>
      </p:pic>
      <p:pic>
        <p:nvPicPr>
          <p:cNvPr id="12" name="Keywords" descr="g7_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0" y="2834640"/>
            <a:ext cx="3554895" cy="7633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46720" y="4206240"/>
            <a:ext cx="3529584" cy="1463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Up to 23.8% with collective data.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Finite-size ratios converge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44CC057C-D63F-4CDD-B9E8-D16DCEB5F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8640" y="1371600"/>
            <a:ext cx="6903720" cy="4365587"/>
          </a:xfrm>
          <a:prstGeom prst="rect">
            <a:avLst/>
          </a:prstGeom>
        </p:spPr>
      </p:pic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II · PI inequalities</a:t>
            </a:r>
          </a:p>
        </p:txBody>
      </p:sp>
      <p:pic>
        <p:nvPicPr>
          <p:cNvPr id="107" name="Keywords" descr="c34_k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79" y="1828800"/>
            <a:ext cx="3911511" cy="2445647"/>
          </a:xfrm>
          <a:prstGeom prst="rect">
            <a:avLst/>
          </a:prstGeom>
        </p:spPr>
      </p:pic>
      <p:pic>
        <p:nvPicPr>
          <p:cNvPr id="108" name="Caption" descr="c34_c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" y="5870448"/>
            <a:ext cx="10083711" cy="23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Variational values and SDP bounds</a:t>
            </a:r>
          </a:p>
        </p:txBody>
      </p:sp>
      <p:sp>
        <p:nvSpPr>
          <p:cNvPr id="3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II · PI inequalities</a:t>
            </a:r>
          </a:p>
        </p:txBody>
      </p:sp>
      <p:pic>
        <p:nvPicPr>
          <p:cNvPr id="4" name="Figure 2(b)" descr="panel_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25880"/>
            <a:ext cx="3529584" cy="2266665"/>
          </a:xfrm>
          <a:prstGeom prst="rect">
            <a:avLst/>
          </a:prstGeom>
        </p:spPr>
      </p:pic>
      <p:pic>
        <p:nvPicPr>
          <p:cNvPr id="5" name="Figure 2(c)" descr="panel_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952" y="1325880"/>
            <a:ext cx="3529584" cy="2249865"/>
          </a:xfrm>
          <a:prstGeom prst="rect">
            <a:avLst/>
          </a:prstGeom>
        </p:spPr>
      </p:pic>
      <p:pic>
        <p:nvPicPr>
          <p:cNvPr id="6" name="Figure 2(d)" descr="panel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84" y="1325880"/>
            <a:ext cx="3529584" cy="2248476"/>
          </a:xfrm>
          <a:prstGeom prst="rect">
            <a:avLst/>
          </a:prstGeom>
        </p:spPr>
      </p:pic>
      <p:pic>
        <p:nvPicPr>
          <p:cNvPr id="7" name="Figure 2(e)" descr="panel_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3721608"/>
            <a:ext cx="3529584" cy="2248476"/>
          </a:xfrm>
          <a:prstGeom prst="rect">
            <a:avLst/>
          </a:prstGeom>
        </p:spPr>
      </p:pic>
      <p:pic>
        <p:nvPicPr>
          <p:cNvPr id="8" name="Figure 2(f)" descr="panel_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952" y="3721608"/>
            <a:ext cx="3529584" cy="2249865"/>
          </a:xfrm>
          <a:prstGeom prst="rect">
            <a:avLst/>
          </a:prstGeom>
        </p:spPr>
      </p:pic>
      <p:pic>
        <p:nvPicPr>
          <p:cNvPr id="9" name="Legend" descr="vs_tx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2127" y="3721608"/>
            <a:ext cx="3637178" cy="2011343"/>
          </a:xfrm>
          <a:prstGeom prst="rect">
            <a:avLst/>
          </a:prstGeom>
        </p:spPr>
      </p:pic>
      <p:pic>
        <p:nvPicPr>
          <p:cNvPr id="10" name="Caption" descr="vs_cap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92" y="6099048"/>
            <a:ext cx="10954512" cy="27063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Summary</a:t>
            </a:r>
          </a:p>
        </p:txBody>
      </p:sp>
      <p:sp>
        <p:nvSpPr>
          <p:cNvPr id="3" name="Numeral I"/>
          <p:cNvSpPr txBox="1"/>
          <p:nvPr/>
        </p:nvSpPr>
        <p:spPr>
          <a:xfrm>
            <a:off x="621792" y="1298448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4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3584" y="1399032"/>
            <a:ext cx="1033272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9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Gradient optimization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3584" y="2103120"/>
            <a:ext cx="10332720" cy="1554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spcAft>
                <a:spcPts val="7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optimize the coefficients for the robustness ratio</a:t>
            </a:r>
          </a:p>
          <a:p>
            <a:pPr marL="256032" indent="-256032" algn="l">
              <a:spcAft>
                <a:spcPts val="7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gradient: optimal quantum behavior; constraints: active classical vertices</a:t>
            </a:r>
          </a:p>
          <a:p>
            <a:pPr marL="256032" indent="-256032" algn="l">
              <a:spcAft>
                <a:spcPts val="7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local optima are facets: robust inequalities without enumeration</a:t>
            </a:r>
          </a:p>
        </p:txBody>
      </p:sp>
      <p:sp>
        <p:nvSpPr>
          <p:cNvPr id="6" name="Numeral II"/>
          <p:cNvSpPr txBox="1"/>
          <p:nvPr/>
        </p:nvSpPr>
        <p:spPr>
          <a:xfrm>
            <a:off x="621792" y="3721608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44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43584" y="3822192"/>
            <a:ext cx="1033272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9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Permutation-invariant Bell inequalities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43584" y="4526280"/>
            <a:ext cx="10332720" cy="1554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56032" indent="-256032" algn="l">
              <a:spcAft>
                <a:spcPts val="7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rank-one families of facets at finite size</a:t>
            </a:r>
          </a:p>
          <a:p>
            <a:pPr marL="256032" indent="-256032" algn="l">
              <a:spcAft>
                <a:spcPts val="7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thermodynamic limit: optimized analytically, certified by level-1 SDP</a:t>
            </a:r>
          </a:p>
          <a:p>
            <a:pPr marL="256032" indent="-256032" algn="l">
              <a:spcAft>
                <a:spcPts val="700"/>
              </a:spcAft>
              <a:buClr>
                <a:srgbClr val="001158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white-noise tolerance up to 23.8% from collective data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21792" y="3639312"/>
            <a:ext cx="10954512" cy="0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Outlook</a:t>
            </a:r>
          </a:p>
        </p:txBody>
      </p:sp>
      <p:sp>
        <p:nvSpPr>
          <p:cNvPr id="3" name="Numeral 1"/>
          <p:cNvSpPr txBox="1"/>
          <p:nvPr/>
        </p:nvSpPr>
        <p:spPr>
          <a:xfrm>
            <a:off x="621792" y="1517904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0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7592" y="1645920"/>
            <a:ext cx="457200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Higher-body correlators</a:t>
            </a:r>
          </a:p>
        </p:txBody>
      </p:sp>
      <p:pic>
        <p:nvPicPr>
          <p:cNvPr id="5" name="Context 1" descr="oq7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592" y="2423160"/>
            <a:ext cx="4597311" cy="259046"/>
          </a:xfrm>
          <a:prstGeom prst="rect">
            <a:avLst/>
          </a:prstGeom>
        </p:spPr>
      </p:pic>
      <p:sp>
        <p:nvSpPr>
          <p:cNvPr id="6" name="Numeral 2"/>
          <p:cNvSpPr txBox="1"/>
          <p:nvPr/>
        </p:nvSpPr>
        <p:spPr>
          <a:xfrm>
            <a:off x="6382512" y="1517904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0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312" y="1645920"/>
            <a:ext cx="457200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More outcomes</a:t>
            </a:r>
          </a:p>
        </p:txBody>
      </p:sp>
      <p:pic>
        <p:nvPicPr>
          <p:cNvPr id="8" name="Context 2" descr="oq7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312" y="2423160"/>
            <a:ext cx="4597311" cy="259046"/>
          </a:xfrm>
          <a:prstGeom prst="rect">
            <a:avLst/>
          </a:prstGeom>
        </p:spPr>
      </p:pic>
      <p:sp>
        <p:nvSpPr>
          <p:cNvPr id="9" name="Numeral 3"/>
          <p:cNvSpPr txBox="1"/>
          <p:nvPr/>
        </p:nvSpPr>
        <p:spPr>
          <a:xfrm>
            <a:off x="621792" y="4215384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0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7592" y="4343400"/>
            <a:ext cx="457200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Other figures of merit</a:t>
            </a:r>
          </a:p>
        </p:txBody>
      </p:sp>
      <p:pic>
        <p:nvPicPr>
          <p:cNvPr id="11" name="Context 3" descr="oq7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592" y="5120640"/>
            <a:ext cx="4597311" cy="569902"/>
          </a:xfrm>
          <a:prstGeom prst="rect">
            <a:avLst/>
          </a:prstGeom>
        </p:spPr>
      </p:pic>
      <p:sp>
        <p:nvSpPr>
          <p:cNvPr id="12" name="Numeral 4"/>
          <p:cNvSpPr txBox="1"/>
          <p:nvPr/>
        </p:nvSpPr>
        <p:spPr>
          <a:xfrm>
            <a:off x="6382512" y="4215384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5000" b="0" i="0">
                <a:solidFill>
                  <a:srgbClr val="94A5C8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68312" y="4343400"/>
            <a:ext cx="457200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60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(Approximate) self-testing</a:t>
            </a:r>
          </a:p>
        </p:txBody>
      </p:sp>
      <p:pic>
        <p:nvPicPr>
          <p:cNvPr id="14" name="Context 4" descr="oq7_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8312" y="5120640"/>
            <a:ext cx="4597311" cy="621711"/>
          </a:xfrm>
          <a:prstGeom prst="rect">
            <a:avLst/>
          </a:prstGeom>
        </p:spPr>
      </p:pic>
      <p:cxnSp>
        <p:nvCxnSpPr>
          <p:cNvPr id="15" name="Connector 14"/>
          <p:cNvCxnSpPr/>
          <p:nvPr/>
        </p:nvCxnSpPr>
        <p:spPr>
          <a:xfrm>
            <a:off x="621792" y="3977639"/>
            <a:ext cx="10954512" cy="0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3128964" y="2995617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4010025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3148016" y="2752726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2773364" y="2954341"/>
            <a:ext cx="1371599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3238503" y="3446466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4719641" y="3284542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5322892" y="3295649"/>
            <a:ext cx="333375" cy="357189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5473700" y="3295653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7156451" y="3243266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7340602" y="2774951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7704139" y="3757613"/>
            <a:ext cx="330200" cy="296863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6891342" y="3746503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7615240" y="3138490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7307265" y="2794004"/>
            <a:ext cx="573088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7153279" y="2782891"/>
            <a:ext cx="633412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8037517" y="3295651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8145464" y="3295651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8540753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8551866" y="3302001"/>
            <a:ext cx="319087" cy="338137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8575675" y="3284541"/>
            <a:ext cx="623887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8878890" y="3330579"/>
            <a:ext cx="280988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8921750" y="3409954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4243391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4411664" y="3295654"/>
            <a:ext cx="277813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4483101" y="3438526"/>
            <a:ext cx="319087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4194175" y="3295651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4108449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4048128" y="3311529"/>
            <a:ext cx="341312" cy="341312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6067428" y="3213102"/>
            <a:ext cx="608013" cy="360364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6418266" y="3213102"/>
            <a:ext cx="314325" cy="360364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6486526" y="3348038"/>
            <a:ext cx="319087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8378826" y="3435353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5038726" y="3435353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5011742" y="3292477"/>
            <a:ext cx="327025" cy="360364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9402765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6099175" y="2420939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6254753" y="2420939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5667378" y="3284539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5672141" y="3357563"/>
            <a:ext cx="498475" cy="296863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>
              <a:solidFill>
                <a:srgbClr val="000000"/>
              </a:solidFill>
            </a:endParaRPr>
          </a:p>
        </p:txBody>
      </p:sp>
      <p:sp>
        <p:nvSpPr>
          <p:cNvPr id="244" name="TextBox 243"/>
          <p:cNvSpPr txBox="1"/>
          <p:nvPr/>
        </p:nvSpPr>
        <p:spPr>
          <a:xfrm>
            <a:off x="3291840" y="5715000"/>
            <a:ext cx="82753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600" b="0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Part I: arXiv:2511.07523   ·   Part II: arXiv:2607.08462</a:t>
            </a:r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90472" y="685800"/>
            <a:ext cx="10058400" cy="1051560"/>
          </a:xfrm>
        </p:spPr>
        <p:txBody>
          <a:bodyPr anchor="b"/>
          <a:lstStyle/>
          <a:p>
            <a:r>
              <a:t>Appendix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0472" y="1874519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3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Technical details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0472" y="26974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A  gradient method   ·   B  thermodynamic limit   ·   C  level-1 SDP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0472" y="37947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600" b="0" i="1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90472" y="685800"/>
            <a:ext cx="10058400" cy="1051560"/>
          </a:xfrm>
        </p:spPr>
        <p:txBody>
          <a:bodyPr anchor="b"/>
          <a:lstStyle/>
          <a:p>
            <a:r>
              <a:t>Appendix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0472" y="1874519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3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Gradient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0472" y="26974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formal theorem, proof idea, update rule, algorithm, finite-size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0472" y="37947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600" b="0" i="1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Theorem 1: formal statement</a:t>
            </a:r>
          </a:p>
        </p:txBody>
      </p:sp>
      <p:sp>
        <p:nvSpPr>
          <p:cNvPr id="101" name="A nondegenerate local maximum of the quantum-to-classical ratio implies tightness of the Bell inequa">
            <a:extLst>
              <a:ext uri="{FF2B5EF4-FFF2-40B4-BE49-F238E27FC236}">
                <a16:creationId xmlns:a16="http://schemas.microsoft.com/office/drawing/2014/main" id="{35E85303-DF31-42F4-A73D-091B2C10861F}"/>
              </a:ext>
            </a:extLst>
          </p:cNvPr>
          <p:cNvSpPr>
            <a:spLocks noGrp="1"/>
          </p:cNvSpPr>
          <p:nvPr/>
        </p:nvSpPr>
        <p:spPr>
          <a:xfrm>
            <a:off x="629046" y="1292230"/>
            <a:ext cx="11029553" cy="13761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688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 nondegenerate local maximum</a:t>
            </a:r>
          </a:p>
          <a:p>
            <a: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688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of the quantum-to-classical ratio</a:t>
            </a:r>
          </a:p>
          <a:p>
            <a:pPr algn="l">
              <a:defRPr sz="268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688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implies tightness of the Bell inequality.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D55DBF49-1629-421B-8B48-8B4151762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98259" y="2871094"/>
            <a:ext cx="8129773" cy="960120"/>
          </a:xfrm>
          <a:prstGeom prst="rect">
            <a:avLst/>
          </a:prstGeom>
        </p:spPr>
      </p:pic>
      <p:sp>
        <p:nvSpPr>
          <p:cNvPr id="103" name="Allowed directions keep every active classical vertex saturated.">
            <a:extLst>
              <a:ext uri="{FF2B5EF4-FFF2-40B4-BE49-F238E27FC236}">
                <a16:creationId xmlns:a16="http://schemas.microsoft.com/office/drawing/2014/main" id="{C6FDE5AA-39F3-4592-8E9F-A4CAED2D3F6B}"/>
              </a:ext>
            </a:extLst>
          </p:cNvPr>
          <p:cNvSpPr>
            <a:spLocks noGrp="1"/>
          </p:cNvSpPr>
          <p:nvPr/>
        </p:nvSpPr>
        <p:spPr>
          <a:xfrm>
            <a:off x="629046" y="4033906"/>
            <a:ext cx="11029553" cy="5867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buNone/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buNone/>
              <a:defRPr sz="2268" b="0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2268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Allowed directions keep every active classical vertex saturated.</a:t>
            </a:r>
          </a:p>
        </p:txBody>
      </p:sp>
      <p:sp>
        <p:nvSpPr>
          <p:cNvPr id="104" name="Nondegenerate means the ratio is not locally flat along any nonzero allowed direction.">
            <a:extLst>
              <a:ext uri="{FF2B5EF4-FFF2-40B4-BE49-F238E27FC236}">
                <a16:creationId xmlns:a16="http://schemas.microsoft.com/office/drawing/2014/main" id="{457FFF28-842C-48CF-9CC7-31E80364AE28}"/>
              </a:ext>
            </a:extLst>
          </p:cNvPr>
          <p:cNvSpPr>
            <a:spLocks noGrp="1"/>
          </p:cNvSpPr>
          <p:nvPr/>
        </p:nvSpPr>
        <p:spPr>
          <a:xfrm>
            <a:off x="629046" y="4866010"/>
            <a:ext cx="11029553" cy="9067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268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Nondegenerate means the ratio is not locally flat</a:t>
            </a:r>
          </a:p>
          <a:p>
            <a: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268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along any nonzero allowed direction.</a:t>
            </a:r>
          </a:p>
        </p:txBody>
      </p:sp>
      <p:sp>
        <p:nvSpPr>
          <p:cNvPr id="105" name="With restricted coefficients, tightness refers to the projected local polytope">
            <a:extLst>
              <a:ext uri="{FF2B5EF4-FFF2-40B4-BE49-F238E27FC236}">
                <a16:creationId xmlns:a16="http://schemas.microsoft.com/office/drawing/2014/main" id="{72F35949-2E94-494D-ACBB-48575915DF45}"/>
              </a:ext>
            </a:extLst>
          </p:cNvPr>
          <p:cNvSpPr>
            <a:spLocks noGrp="1"/>
          </p:cNvSpPr>
          <p:nvPr/>
        </p:nvSpPr>
        <p:spPr>
          <a:xfrm>
            <a:off x="629046" y="5996818"/>
            <a:ext cx="11029553" cy="2773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51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512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With restricted coefficients, tightness refers to the projected local polytope</a:t>
            </a:r>
          </a:p>
        </p:txBody>
      </p:sp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Proof idea: concavity on a dual face</a:t>
            </a:r>
          </a:p>
        </p:txBody>
      </p:sp>
      <p:sp>
        <p:nvSpPr>
          <p:cNvPr id="101" name="Move along a direction preserving the active classical constraints.">
            <a:extLst>
              <a:ext uri="{FF2B5EF4-FFF2-40B4-BE49-F238E27FC236}">
                <a16:creationId xmlns:a16="http://schemas.microsoft.com/office/drawing/2014/main" id="{0CA9A21F-2EDF-46AE-B315-6A0881DBE992}"/>
              </a:ext>
            </a:extLst>
          </p:cNvPr>
          <p:cNvSpPr>
            <a:spLocks noGrp="1"/>
          </p:cNvSpPr>
          <p:nvPr/>
        </p:nvSpPr>
        <p:spPr>
          <a:xfrm>
            <a:off x="629046" y="1298204"/>
            <a:ext cx="11029553" cy="5867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52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352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Move along a direction preserving the active classical constraints.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000FED38-83DF-4644-A5E3-FA5150B61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07333" y="1948952"/>
            <a:ext cx="5111626" cy="1109472"/>
          </a:xfrm>
          <a:prstGeom prst="rect">
            <a:avLst/>
          </a:prstGeom>
        </p:spPr>
      </p:pic>
      <p:sp>
        <p:nvSpPr>
          <p:cNvPr id="103" name="The minimum of linear Bell scores is concave in the coefficients.">
            <a:extLst>
              <a:ext uri="{FF2B5EF4-FFF2-40B4-BE49-F238E27FC236}">
                <a16:creationId xmlns:a16="http://schemas.microsoft.com/office/drawing/2014/main" id="{699FE813-2117-4883-B7DF-5A56DC3F07F2}"/>
              </a:ext>
            </a:extLst>
          </p:cNvPr>
          <p:cNvSpPr>
            <a:spLocks noGrp="1"/>
          </p:cNvSpPr>
          <p:nvPr/>
        </p:nvSpPr>
        <p:spPr>
          <a:xfrm>
            <a:off x="629046" y="3218444"/>
            <a:ext cx="11029553" cy="5120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26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268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 minimum of linear Bell scores is concave in the coefficients.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6A5D8FDA-A9EF-4512-A957-29D8D288F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821284" y="3837188"/>
            <a:ext cx="3883723" cy="1866900"/>
          </a:xfrm>
          <a:prstGeom prst="rect">
            <a:avLst/>
          </a:prstGeom>
        </p:spPr>
      </p:pic>
      <p:sp>
        <p:nvSpPr>
          <p:cNvPr id="105" name="Without a flat direction, the coefficient vector must define a facet.">
            <a:extLst>
              <a:ext uri="{FF2B5EF4-FFF2-40B4-BE49-F238E27FC236}">
                <a16:creationId xmlns:a16="http://schemas.microsoft.com/office/drawing/2014/main" id="{97B83A58-3E6A-4499-B6E8-9F8661297BFC}"/>
              </a:ext>
            </a:extLst>
          </p:cNvPr>
          <p:cNvSpPr>
            <a:spLocks noGrp="1"/>
          </p:cNvSpPr>
          <p:nvPr/>
        </p:nvSpPr>
        <p:spPr>
          <a:xfrm>
            <a:off x="629046" y="5874776"/>
            <a:ext cx="11029553" cy="42672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268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268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Without a flat direction, the coefficient vector must define a facet.</a:t>
            </a:r>
          </a:p>
        </p:txBody>
      </p:sp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Update rule: projected quantum gradient</a:t>
            </a:r>
          </a:p>
        </p:txBody>
      </p:sp>
      <p:sp>
        <p:nvSpPr>
          <p:cNvPr id="101" name="Rows of the active-vertex matrix encode the classical contacts.">
            <a:extLst>
              <a:ext uri="{FF2B5EF4-FFF2-40B4-BE49-F238E27FC236}">
                <a16:creationId xmlns:a16="http://schemas.microsoft.com/office/drawing/2014/main" id="{4C46C916-2458-465D-97EA-7E2FA823C6C3}"/>
              </a:ext>
            </a:extLst>
          </p:cNvPr>
          <p:cNvSpPr>
            <a:spLocks noGrp="1"/>
          </p:cNvSpPr>
          <p:nvPr/>
        </p:nvSpPr>
        <p:spPr>
          <a:xfrm>
            <a:off x="629111" y="1308312"/>
            <a:ext cx="11029488" cy="6457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57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Rows of the active-vertex matrix encode the classical contacts.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CE3AE06B-CE20-41ED-B9FB-D0F5D4E33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03052" y="2104792"/>
            <a:ext cx="2757416" cy="807243"/>
          </a:xfrm>
          <a:prstGeom prst="rect">
            <a:avLst/>
          </a:prstGeom>
        </p:spPr>
      </p:pic>
      <p:sp>
        <p:nvSpPr>
          <p:cNvPr id="103" name="Their Bell scores stay fixed.">
            <a:extLst>
              <a:ext uri="{FF2B5EF4-FFF2-40B4-BE49-F238E27FC236}">
                <a16:creationId xmlns:a16="http://schemas.microsoft.com/office/drawing/2014/main" id="{5B7EAFFF-E6C6-4F82-92F4-C5E0C9D61E7D}"/>
              </a:ext>
            </a:extLst>
          </p:cNvPr>
          <p:cNvSpPr>
            <a:spLocks noGrp="1"/>
          </p:cNvSpPr>
          <p:nvPr/>
        </p:nvSpPr>
        <p:spPr>
          <a:xfrm>
            <a:off x="5364941" y="2320057"/>
            <a:ext cx="6293658" cy="5381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buNone/>
              <a:defRPr sz="245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buNone/>
              <a:defRPr sz="2457" b="0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2457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Their Bell scores stay fixed.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0BB60699-0297-497A-9660-F246AC169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978260" y="3267223"/>
            <a:ext cx="7679439" cy="1151667"/>
          </a:xfrm>
          <a:prstGeom prst="rect">
            <a:avLst/>
          </a:prstGeom>
        </p:spPr>
      </p:pic>
      <p:sp>
        <p:nvSpPr>
          <p:cNvPr id="105" name="At a differentiable inner optimum, quantum correlations give the derivative.">
            <a:extLst>
              <a:ext uri="{FF2B5EF4-FFF2-40B4-BE49-F238E27FC236}">
                <a16:creationId xmlns:a16="http://schemas.microsoft.com/office/drawing/2014/main" id="{B6720A17-DF73-4A39-8A09-99A4791AAA43}"/>
              </a:ext>
            </a:extLst>
          </p:cNvPr>
          <p:cNvSpPr>
            <a:spLocks noGrp="1"/>
          </p:cNvSpPr>
          <p:nvPr/>
        </p:nvSpPr>
        <p:spPr>
          <a:xfrm>
            <a:off x="629111" y="4677209"/>
            <a:ext cx="11029488" cy="55968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28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288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At a differentiable inner optimum, quantum correlations give the derivative.</a:t>
            </a:r>
          </a:p>
        </p:txBody>
      </p:sp>
      <p:sp>
        <p:nvSpPr>
          <p:cNvPr id="107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  <p:pic>
        <p:nvPicPr>
          <p:cNvPr id="108" name="Equation: normalization and gradient" descr="upd_las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5455" y="5355294"/>
            <a:ext cx="3750045" cy="87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Adding a new classical contact</a:t>
            </a:r>
          </a:p>
        </p:txBody>
      </p:sp>
      <p:sp>
        <p:nvSpPr>
          <p:cNvPr id="101" name="Add the new minimizing vertex to the active set.">
            <a:extLst>
              <a:ext uri="{FF2B5EF4-FFF2-40B4-BE49-F238E27FC236}">
                <a16:creationId xmlns:a16="http://schemas.microsoft.com/office/drawing/2014/main" id="{18BB450C-35A6-4A59-818E-538C8AD0615C}"/>
              </a:ext>
            </a:extLst>
          </p:cNvPr>
          <p:cNvSpPr>
            <a:spLocks noGrp="1"/>
          </p:cNvSpPr>
          <p:nvPr/>
        </p:nvSpPr>
        <p:spPr>
          <a:xfrm>
            <a:off x="629046" y="1308018"/>
            <a:ext cx="11029553" cy="5867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52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52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Add the new minimizing vertex to the active set.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0ECD11F8-315D-4E71-A4DC-4C6CF0D99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96046" y="2091783"/>
            <a:ext cx="6934200" cy="2817018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DE42ACBA-C068-4C4D-844E-138351476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0481" y="5020482"/>
            <a:ext cx="5058650" cy="1237488"/>
          </a:xfrm>
          <a:prstGeom prst="rect">
            <a:avLst/>
          </a:prstGeom>
        </p:spPr>
      </p:pic>
      <p:sp>
        <p:nvSpPr>
          <p:cNvPr id="104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The algorithm, step by step</a:t>
            </a:r>
          </a:p>
        </p:txBody>
      </p:sp>
      <p:sp>
        <p:nvSpPr>
          <p:cNvPr id="101" name="Algorithm steps">
            <a:extLst>
              <a:ext uri="{FF2B5EF4-FFF2-40B4-BE49-F238E27FC236}">
                <a16:creationId xmlns:a16="http://schemas.microsoft.com/office/drawing/2014/main" id="{0EEF8B6B-74F0-43E8-8CA6-8FF98A82000B}"/>
              </a:ext>
            </a:extLst>
          </p:cNvPr>
          <p:cNvSpPr>
            <a:spLocks noGrp="1"/>
          </p:cNvSpPr>
          <p:nvPr/>
        </p:nvSpPr>
        <p:spPr>
          <a:xfrm>
            <a:off x="619125" y="1609725"/>
            <a:ext cx="10810875" cy="3143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marL="203200" indent="-203200">
              <a:spcAft>
                <a:spcPts val="2500"/>
              </a:spcAft>
              <a:buAutoNum type="arabicPeriod"/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Compute the classical minimum, normalize, and collect active vertices.</a:t>
            </a:r>
          </a:p>
          <a:p>
            <a:pPr marL="203200" indent="-203200">
              <a:spcAft>
                <a:spcPts val="2500"/>
              </a:spcAft>
              <a:buAutoNum type="arabicPeriod"/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Optimize the quantum state and measurement settings.</a:t>
            </a:r>
          </a:p>
          <a:p>
            <a:pPr marL="203200" indent="-203200">
              <a:spcAft>
                <a:spcPts val="2500"/>
              </a:spcAft>
              <a:buAutoNum type="arabicPeriod"/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Take the projected step. Add new minimizers and reproject.</a:t>
            </a:r>
          </a:p>
          <a:p>
            <a:pPr marL="203200" indent="-203200">
              <a:spcAft>
                <a:spcPts val="2500"/>
              </a:spcAft>
              <a:buAutoNum type="arabicPeriod"/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Recheck classical validity. Reduce the step and retry if needed.</a:t>
            </a:r>
          </a:p>
          <a:p>
            <a:pPr marL="203200" indent="-203200">
              <a:spcAft>
                <a:spcPts val="2500"/>
              </a:spcAft>
              <a:buAutoNum type="arabicPeriod"/>
              <a:defRPr sz="2025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Reoptimize the quantum strategy at the accepted coefficients.</a:t>
            </a:r>
          </a:p>
        </p:txBody>
      </p:sp>
      <p:sp>
        <p:nvSpPr>
          <p:cNvPr id="102" name="Retry if">
            <a:extLst>
              <a:ext uri="{FF2B5EF4-FFF2-40B4-BE49-F238E27FC236}">
                <a16:creationId xmlns:a16="http://schemas.microsoft.com/office/drawing/2014/main" id="{66C4AE9C-DB18-48FF-A98D-AA49D28341EC}"/>
              </a:ext>
            </a:extLst>
          </p:cNvPr>
          <p:cNvSpPr>
            <a:spLocks noGrp="1"/>
          </p:cNvSpPr>
          <p:nvPr/>
        </p:nvSpPr>
        <p:spPr>
          <a:xfrm>
            <a:off x="619125" y="4895850"/>
            <a:ext cx="50006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725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Retry if</a:t>
            </a:r>
          </a:p>
        </p:txBody>
      </p:sp>
      <p:sp>
        <p:nvSpPr>
          <p:cNvPr id="103" name="Stop at a facet">
            <a:extLst>
              <a:ext uri="{FF2B5EF4-FFF2-40B4-BE49-F238E27FC236}">
                <a16:creationId xmlns:a16="http://schemas.microsoft.com/office/drawing/2014/main" id="{89B38F85-B8F2-4BA6-9AE9-961C3F3BCCE8}"/>
              </a:ext>
            </a:extLst>
          </p:cNvPr>
          <p:cNvSpPr>
            <a:spLocks noGrp="1"/>
          </p:cNvSpPr>
          <p:nvPr/>
        </p:nvSpPr>
        <p:spPr>
          <a:xfrm>
            <a:off x="6524625" y="4895850"/>
            <a:ext cx="490537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7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725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Stop at a facet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43BB753E-6B71-471A-A508-6C2FCA155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46359" y="5267325"/>
            <a:ext cx="3593783" cy="628650"/>
          </a:xfrm>
          <a:prstGeom prst="rect">
            <a:avLst/>
          </a:prstGeom>
        </p:spPr>
      </p:pic>
      <p:pic>
        <p:nvPicPr>
          <p:cNvPr id="105" name="图片 104">
            <a:extLst>
              <a:ext uri="{FF2B5EF4-FFF2-40B4-BE49-F238E27FC236}">
                <a16:creationId xmlns:a16="http://schemas.microsoft.com/office/drawing/2014/main" id="{80F9AC94-1047-4AEA-BC3E-DA9BEC551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00800" y="5341678"/>
            <a:ext cx="5095875" cy="479944"/>
          </a:xfrm>
          <a:prstGeom prst="rect">
            <a:avLst/>
          </a:prstGeom>
        </p:spPr>
      </p:pic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Optimized facets at finite size</a:t>
            </a:r>
          </a:p>
        </p:txBody>
      </p:sp>
      <p:sp>
        <p:nvSpPr>
          <p:cNvPr id="11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  <p:pic>
        <p:nvPicPr>
          <p:cNvPr id="12" name="Table: finite-size facets" descr="tb7_t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50" y="1361358"/>
            <a:ext cx="6173116" cy="4360605"/>
          </a:xfrm>
          <a:prstGeom prst="rect">
            <a:avLst/>
          </a:prstGeom>
        </p:spPr>
      </p:pic>
      <p:pic>
        <p:nvPicPr>
          <p:cNvPr id="13" name="Notes" descr="tb7_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3879" y="1514977"/>
            <a:ext cx="5558624" cy="264363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Four parties: two vs three settings</a:t>
            </a:r>
          </a:p>
        </p:txBody>
      </p:sp>
      <p:sp>
        <p:nvSpPr>
          <p:cNvPr id="101" name="Two measurement settings">
            <a:extLst>
              <a:ext uri="{FF2B5EF4-FFF2-40B4-BE49-F238E27FC236}">
                <a16:creationId xmlns:a16="http://schemas.microsoft.com/office/drawing/2014/main" id="{5CC62170-0499-4374-B5BC-5CD62FEA69DA}"/>
              </a:ext>
            </a:extLst>
          </p:cNvPr>
          <p:cNvSpPr>
            <a:spLocks noGrp="1"/>
          </p:cNvSpPr>
          <p:nvPr/>
        </p:nvSpPr>
        <p:spPr>
          <a:xfrm>
            <a:off x="619125" y="1609725"/>
            <a:ext cx="5143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Two measurement settings</a:t>
            </a:r>
          </a:p>
        </p:txBody>
      </p:sp>
      <p:sp>
        <p:nvSpPr>
          <p:cNvPr id="102" name="Three measurement settings">
            <a:extLst>
              <a:ext uri="{FF2B5EF4-FFF2-40B4-BE49-F238E27FC236}">
                <a16:creationId xmlns:a16="http://schemas.microsoft.com/office/drawing/2014/main" id="{CFB9F2CC-624A-41BD-8402-94FB931A57B4}"/>
              </a:ext>
            </a:extLst>
          </p:cNvPr>
          <p:cNvSpPr>
            <a:spLocks noGrp="1"/>
          </p:cNvSpPr>
          <p:nvPr/>
        </p:nvSpPr>
        <p:spPr>
          <a:xfrm>
            <a:off x="6429375" y="1609725"/>
            <a:ext cx="5095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Three measurement settings</a:t>
            </a: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2B0BFEDC-08F1-4562-8446-FADA8BBFC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25" y="2495851"/>
            <a:ext cx="5095875" cy="2018699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2460AE07-1324-4410-A915-756ACCBE8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49881" y="2466975"/>
            <a:ext cx="4959613" cy="2076450"/>
          </a:xfrm>
          <a:prstGeom prst="rect">
            <a:avLst/>
          </a:prstGeom>
        </p:spPr>
      </p:pic>
      <p:sp>
        <p:nvSpPr>
          <p:cNvPr id="105" name="A third setting increases the achievable white-noise tolerance.">
            <a:extLst>
              <a:ext uri="{FF2B5EF4-FFF2-40B4-BE49-F238E27FC236}">
                <a16:creationId xmlns:a16="http://schemas.microsoft.com/office/drawing/2014/main" id="{12CFE209-236F-4F5D-A292-6A0526199E18}"/>
              </a:ext>
            </a:extLst>
          </p:cNvPr>
          <p:cNvSpPr>
            <a:spLocks noGrp="1"/>
          </p:cNvSpPr>
          <p:nvPr/>
        </p:nvSpPr>
        <p:spPr>
          <a:xfrm>
            <a:off x="619125" y="5105400"/>
            <a:ext cx="108108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1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 third setting raises the tolerated white noise from 10.2% to 13.8%.</a:t>
            </a:r>
          </a:p>
        </p:txBody>
      </p:sp>
      <p:sp>
        <p:nvSpPr>
          <p:cNvPr id="106" name="Achieved values within identical measurements and the symmetric-qubit ansatz">
            <a:extLst>
              <a:ext uri="{FF2B5EF4-FFF2-40B4-BE49-F238E27FC236}">
                <a16:creationId xmlns:a16="http://schemas.microsoft.com/office/drawing/2014/main" id="{CEB03B14-3319-4838-A35E-5D72CF24D970}"/>
              </a:ext>
            </a:extLst>
          </p:cNvPr>
          <p:cNvSpPr>
            <a:spLocks noGrp="1"/>
          </p:cNvSpPr>
          <p:nvPr/>
        </p:nvSpPr>
        <p:spPr>
          <a:xfrm>
            <a:off x="619125" y="5857875"/>
            <a:ext cx="108108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35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Achieved values within identical measurements and the symmetric-qubit ansatz</a:t>
            </a:r>
          </a:p>
        </p:txBody>
      </p:sp>
      <p:sp>
        <p:nvSpPr>
          <p:cNvPr id="107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Facet families: coefficients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E1CAF9EA-5ADD-40D0-B43A-B5CEE1DEB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9160" y="1239927"/>
            <a:ext cx="7406640" cy="3703320"/>
          </a:xfrm>
          <a:prstGeom prst="rect">
            <a:avLst/>
          </a:prstGeom>
        </p:spPr>
      </p:pic>
      <p:pic>
        <p:nvPicPr>
          <p:cNvPr id="102" name="图片 101">
            <a:extLst>
              <a:ext uri="{FF2B5EF4-FFF2-40B4-BE49-F238E27FC236}">
                <a16:creationId xmlns:a16="http://schemas.microsoft.com/office/drawing/2014/main" id="{0D70D08C-385C-4D88-9671-11A82F0DC3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38"/>
          <a:stretch/>
        </p:blipFill>
        <p:spPr>
          <a:xfrm>
            <a:off x="9024152" y="1332510"/>
            <a:ext cx="2588727" cy="1285875"/>
          </a:xfrm>
          <a:prstGeom prst="rect">
            <a:avLst/>
          </a:prstGeom>
        </p:spPr>
      </p:pic>
      <p:sp>
        <p:nvSpPr>
          <p:cNvPr id="103" name="The two central choices maximize the ratio within this family.">
            <a:extLst>
              <a:ext uri="{FF2B5EF4-FFF2-40B4-BE49-F238E27FC236}">
                <a16:creationId xmlns:a16="http://schemas.microsoft.com/office/drawing/2014/main" id="{EC49A9D2-7460-42DC-9995-E67ADC441127}"/>
              </a:ext>
            </a:extLst>
          </p:cNvPr>
          <p:cNvSpPr>
            <a:spLocks noGrp="1"/>
          </p:cNvSpPr>
          <p:nvPr/>
        </p:nvSpPr>
        <p:spPr>
          <a:xfrm>
            <a:off x="8417280" y="2968143"/>
            <a:ext cx="3241319" cy="12550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87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 two central choices</a:t>
            </a:r>
          </a:p>
          <a:p>
            <a: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87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maximize the ratio</a:t>
            </a:r>
          </a:p>
          <a:p>
            <a:pPr algn="l">
              <a:defRPr sz="218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87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within this family.</a:t>
            </a:r>
          </a:p>
        </p:txBody>
      </p:sp>
      <p:sp>
        <p:nvSpPr>
          <p:cNvPr id="104" name="Twelve parties, two settings">
            <a:extLst>
              <a:ext uri="{FF2B5EF4-FFF2-40B4-BE49-F238E27FC236}">
                <a16:creationId xmlns:a16="http://schemas.microsoft.com/office/drawing/2014/main" id="{35C35958-DEBF-45B0-9588-6D2B489BE340}"/>
              </a:ext>
            </a:extLst>
          </p:cNvPr>
          <p:cNvSpPr>
            <a:spLocks noGrp="1"/>
          </p:cNvSpPr>
          <p:nvPr/>
        </p:nvSpPr>
        <p:spPr>
          <a:xfrm>
            <a:off x="8417280" y="4377462"/>
            <a:ext cx="3241319" cy="6686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94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944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Twelve parties, two settings</a:t>
            </a:r>
          </a:p>
        </p:txBody>
      </p:sp>
      <p:pic>
        <p:nvPicPr>
          <p:cNvPr id="105" name="图片 104">
            <a:extLst>
              <a:ext uri="{FF2B5EF4-FFF2-40B4-BE49-F238E27FC236}">
                <a16:creationId xmlns:a16="http://schemas.microsoft.com/office/drawing/2014/main" id="{8027BF1E-DD56-432F-B81E-15A0CE558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093407" y="5004969"/>
            <a:ext cx="6738685" cy="843534"/>
          </a:xfrm>
          <a:prstGeom prst="rect">
            <a:avLst/>
          </a:prstGeom>
        </p:spPr>
      </p:pic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A · Gradient method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90472" y="685800"/>
            <a:ext cx="10058400" cy="1051560"/>
          </a:xfrm>
        </p:spPr>
        <p:txBody>
          <a:bodyPr anchor="b"/>
          <a:lstStyle/>
          <a:p>
            <a:r>
              <a:t>Appendix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0472" y="1874519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3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Thermodynamic limit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0472" y="26974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rank-one family, classical recursion, spin squeezing, coefficient optimization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0472" y="37947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600" b="0" i="1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Rank-one family: two-body part is a square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414393"/>
            <a:ext cx="6740042" cy="5884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457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Choose rank-one two-body coefficients:</a:t>
            </a:r>
          </a:p>
        </p:txBody>
      </p:sp>
      <p:pic>
        <p:nvPicPr>
          <p:cNvPr id="5" name="Equation: rank one" descr="rk_de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368" y="1360901"/>
            <a:ext cx="1749275" cy="3491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792" y="2377257"/>
            <a:ext cx="11036808" cy="37444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872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classical, in occupation numbers</a:t>
            </a:r>
          </a:p>
        </p:txBody>
      </p:sp>
      <p:pic>
        <p:nvPicPr>
          <p:cNvPr id="7" name="Equation: classical functional" descr="rk_c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58" y="2805196"/>
            <a:ext cx="6929255" cy="8877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" y="3905401"/>
            <a:ext cx="11036808" cy="37444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872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quantum, identical measurements in the symmetric sector</a:t>
            </a:r>
          </a:p>
        </p:txBody>
      </p:sp>
      <p:pic>
        <p:nvPicPr>
          <p:cNvPr id="9" name="Equation: Bell operator" descr="rk_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158" y="4333340"/>
            <a:ext cx="5546789" cy="6614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2" y="5261433"/>
            <a:ext cx="11036808" cy="11768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sz="234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Classical: </a:t>
            </a:r>
            <a:r>
              <a:rPr sz="234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only one accumulated sum enters the square → dynamic programming.</a:t>
            </a:r>
          </a:p>
          <a:p>
            <a:pPr algn="l">
              <a:buNone/>
            </a:pPr>
            <a:r>
              <a:rPr sz="2340" b="1" i="0">
                <a:solidFill>
                  <a:srgbClr val="001158"/>
                </a:solidFill>
                <a:latin typeface="Georgia"/>
                <a:ea typeface="Georgia"/>
                <a:cs typeface="Georgia"/>
              </a:rPr>
              <a:t>Quantum: </a:t>
            </a:r>
            <a:r>
              <a:rPr sz="234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one squared spin component → spin squeezing.</a:t>
            </a:r>
          </a:p>
        </p:txBody>
      </p:sp>
      <p:sp>
        <p:nvSpPr>
          <p:cNvPr id="11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Classical side: dynamic programming</a:t>
            </a:r>
          </a:p>
        </p:txBody>
      </p:sp>
      <p:sp>
        <p:nvSpPr>
          <p:cNvPr id="101" name="Keep the lowest score at each particle count and accumulated weighted sum.">
            <a:extLst>
              <a:ext uri="{FF2B5EF4-FFF2-40B4-BE49-F238E27FC236}">
                <a16:creationId xmlns:a16="http://schemas.microsoft.com/office/drawing/2014/main" id="{8AC6D172-A523-40A6-91DF-E163D5219360}"/>
              </a:ext>
            </a:extLst>
          </p:cNvPr>
          <p:cNvSpPr>
            <a:spLocks noGrp="1"/>
          </p:cNvSpPr>
          <p:nvPr/>
        </p:nvSpPr>
        <p:spPr>
          <a:xfrm>
            <a:off x="619125" y="1543050"/>
            <a:ext cx="108108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Keep the lowest score at each particle count and accumulated weighted sum.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935BABEB-4B68-44B9-B9AB-FF652EC38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09725" y="2190750"/>
            <a:ext cx="2879503" cy="1643062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7F871F0B-7DB1-4C36-9B2E-99EBFB31B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58025" y="2190750"/>
            <a:ext cx="3400711" cy="1643062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BA627BF8-F841-4D75-9524-0ED2CA6D8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127653" y="4276725"/>
            <a:ext cx="4745819" cy="1400175"/>
          </a:xfrm>
          <a:prstGeom prst="rect">
            <a:avLst/>
          </a:prstGeom>
        </p:spPr>
      </p:pic>
      <p:pic>
        <p:nvPicPr>
          <p:cNvPr id="105" name="图片 104">
            <a:extLst>
              <a:ext uri="{FF2B5EF4-FFF2-40B4-BE49-F238E27FC236}">
                <a16:creationId xmlns:a16="http://schemas.microsoft.com/office/drawing/2014/main" id="{06B359DB-E521-4E24-9459-CB9A030FF8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667750" y="4679729"/>
            <a:ext cx="2714625" cy="622741"/>
          </a:xfrm>
          <a:prstGeom prst="rect">
            <a:avLst/>
          </a:prstGeom>
        </p:spPr>
      </p:pic>
      <p:sp>
        <p:nvSpPr>
          <p:cNvPr id="106" name="Unreachable accumulated sums have infinite cost. The finite-system bound is exact.">
            <a:extLst>
              <a:ext uri="{FF2B5EF4-FFF2-40B4-BE49-F238E27FC236}">
                <a16:creationId xmlns:a16="http://schemas.microsoft.com/office/drawing/2014/main" id="{07C6D762-25E6-4D0F-BEED-B19D63FADC6E}"/>
              </a:ext>
            </a:extLst>
          </p:cNvPr>
          <p:cNvSpPr>
            <a:spLocks noGrp="1"/>
          </p:cNvSpPr>
          <p:nvPr/>
        </p:nvSpPr>
        <p:spPr>
          <a:xfrm>
            <a:off x="619125" y="5857875"/>
            <a:ext cx="108108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35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Unreachable accumulated sums have infinite cost. The finite-system bound is exact.</a:t>
            </a:r>
          </a:p>
        </p:txBody>
      </p:sp>
      <p:sp>
        <p:nvSpPr>
          <p:cNvPr id="107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Collective-spin Bell operator (paired)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7D9B6F57-7E0C-474E-8B83-48524C79B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8938" y="1617513"/>
            <a:ext cx="5044916" cy="4191484"/>
          </a:xfrm>
          <a:prstGeom prst="rect">
            <a:avLst/>
          </a:prstGeom>
        </p:spPr>
      </p:pic>
      <p:pic>
        <p:nvPicPr>
          <p:cNvPr id="102" name="图片 101">
            <a:extLst>
              <a:ext uri="{FF2B5EF4-FFF2-40B4-BE49-F238E27FC236}">
                <a16:creationId xmlns:a16="http://schemas.microsoft.com/office/drawing/2014/main" id="{83BB34BC-95C4-47AA-B8EA-5AB5962E3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636171" y="1348770"/>
            <a:ext cx="3281317" cy="764381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214B5E03-D547-46DA-B33E-302AEAAF4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888077" y="2266027"/>
            <a:ext cx="4634819" cy="917257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7582E489-B653-4782-8C59-D281218FC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059909" y="3305586"/>
            <a:ext cx="2423647" cy="2547937"/>
          </a:xfrm>
          <a:prstGeom prst="rect">
            <a:avLst/>
          </a:prstGeom>
        </p:spPr>
      </p:pic>
      <p:sp>
        <p:nvSpPr>
          <p:cNvPr id="105" name="Identical coplanar measurements and a symmetric-spin ansatz. Couplings shown for even settings.">
            <a:extLst>
              <a:ext uri="{FF2B5EF4-FFF2-40B4-BE49-F238E27FC236}">
                <a16:creationId xmlns:a16="http://schemas.microsoft.com/office/drawing/2014/main" id="{0F75FAD2-EFFB-4C75-B0EE-D4BD34D213BB}"/>
              </a:ext>
            </a:extLst>
          </p:cNvPr>
          <p:cNvSpPr>
            <a:spLocks noGrp="1"/>
          </p:cNvSpPr>
          <p:nvPr/>
        </p:nvSpPr>
        <p:spPr>
          <a:xfrm>
            <a:off x="618938" y="5955441"/>
            <a:ext cx="11039661" cy="28536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60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605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Identical coplanar measurements and a symmetric-spin ansatz. Couplings shown for even settings.</a:t>
            </a:r>
          </a:p>
        </p:txBody>
      </p:sp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Quantum side: spin squeezing</a:t>
            </a:r>
          </a:p>
        </p:txBody>
      </p:sp>
      <p:pic>
        <p:nvPicPr>
          <p:cNvPr id="4" name="Equation: energy decomposition" descr="sq_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417320"/>
            <a:ext cx="6309360" cy="658763"/>
          </a:xfrm>
          <a:prstGeom prst="rect">
            <a:avLst/>
          </a:prstGeom>
        </p:spPr>
      </p:pic>
      <p:pic>
        <p:nvPicPr>
          <p:cNvPr id="7" name="Equation: squeezed state" descr="sq_ps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4069536"/>
            <a:ext cx="3114522" cy="335223"/>
          </a:xfrm>
          <a:prstGeom prst="rect">
            <a:avLst/>
          </a:prstGeom>
        </p:spPr>
      </p:pic>
      <p:pic>
        <p:nvPicPr>
          <p:cNvPr id="9" name="Figure: measurement directions and squeezed state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9122" y="1463040"/>
            <a:ext cx="4127182" cy="3429000"/>
          </a:xfrm>
          <a:prstGeom prst="rect">
            <a:avLst/>
          </a:prstGeom>
        </p:spPr>
      </p:pic>
      <p:sp>
        <p:nvSpPr>
          <p:cNvPr id="11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  <p:pic>
        <p:nvPicPr>
          <p:cNvPr id="12" name="LaTeX text" descr="sw_63718267_1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" y="2304744"/>
            <a:ext cx="6608978" cy="1057558"/>
          </a:xfrm>
          <a:prstGeom prst="rect">
            <a:avLst/>
          </a:prstGeom>
        </p:spPr>
      </p:pic>
      <p:pic>
        <p:nvPicPr>
          <p:cNvPr id="13" name="LaTeX text" descr="sw_12045522_1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92" y="3722064"/>
            <a:ext cx="6608978" cy="208769"/>
          </a:xfrm>
          <a:prstGeom prst="rect">
            <a:avLst/>
          </a:prstGeom>
        </p:spPr>
      </p:pic>
      <p:pic>
        <p:nvPicPr>
          <p:cNvPr id="14" name="LaTeX text" descr="sw_29532960_1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792" y="5349240"/>
            <a:ext cx="6700431" cy="275819"/>
          </a:xfrm>
          <a:prstGeom prst="rect">
            <a:avLst/>
          </a:prstGeom>
        </p:spPr>
      </p:pic>
      <p:pic>
        <p:nvPicPr>
          <p:cNvPr id="15" name="LaTeX text" descr="sw_32947860_1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8079" y="4983480"/>
            <a:ext cx="4103535" cy="38246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Leading order: a variational problem</a:t>
            </a:r>
          </a:p>
        </p:txBody>
      </p:sp>
      <p:sp>
        <p:nvSpPr>
          <p:cNvPr id="101" name="Replace the many-body search by a variational problem in the measurement projections.">
            <a:extLst>
              <a:ext uri="{FF2B5EF4-FFF2-40B4-BE49-F238E27FC236}">
                <a16:creationId xmlns:a16="http://schemas.microsoft.com/office/drawing/2014/main" id="{FF8F2FF3-68B8-480B-A9D1-6D24EDB80E2F}"/>
              </a:ext>
            </a:extLst>
          </p:cNvPr>
          <p:cNvSpPr>
            <a:spLocks noGrp="1"/>
          </p:cNvSpPr>
          <p:nvPr/>
        </p:nvSpPr>
        <p:spPr>
          <a:xfrm>
            <a:off x="618831" y="1309009"/>
            <a:ext cx="11039768" cy="93040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97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Replace the many-body search by a variational problem</a:t>
            </a:r>
          </a:p>
          <a:p>
            <a:pPr algn="l">
              <a:defRPr sz="2497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97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in the measurement projections.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F73C2790-1895-40D5-A208-95BFE0C1A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631028" y="2387429"/>
            <a:ext cx="6134268" cy="581501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8398D0F5-1F56-4583-AB1E-08B5521DE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428387" y="3307259"/>
            <a:ext cx="6539551" cy="2431732"/>
          </a:xfrm>
          <a:prstGeom prst="rect">
            <a:avLst/>
          </a:prstGeom>
        </p:spPr>
      </p:pic>
      <p:sp>
        <p:nvSpPr>
          <p:cNvPr id="104" name="The spin-squeezed construction determines the leading extensive term.">
            <a:extLst>
              <a:ext uri="{FF2B5EF4-FFF2-40B4-BE49-F238E27FC236}">
                <a16:creationId xmlns:a16="http://schemas.microsoft.com/office/drawing/2014/main" id="{F0AC879A-82D8-4F8D-8B0F-059AFF9D59F6}"/>
              </a:ext>
            </a:extLst>
          </p:cNvPr>
          <p:cNvSpPr>
            <a:spLocks noGrp="1"/>
          </p:cNvSpPr>
          <p:nvPr/>
        </p:nvSpPr>
        <p:spPr>
          <a:xfrm>
            <a:off x="618831" y="5897582"/>
            <a:ext cx="11039768" cy="37004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081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81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 spin-squeezed construction determines the leading extensive term.</a:t>
            </a:r>
          </a:p>
        </p:txBody>
      </p:sp>
      <p:sp>
        <p:nvSpPr>
          <p:cNvPr id="105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Optimizing the coefficients</a:t>
            </a:r>
          </a:p>
        </p:txBody>
      </p:sp>
      <p:sp>
        <p:nvSpPr>
          <p:cNvPr id="101" name="Tie a nested sequence of classical strategies at the same bound.">
            <a:extLst>
              <a:ext uri="{FF2B5EF4-FFF2-40B4-BE49-F238E27FC236}">
                <a16:creationId xmlns:a16="http://schemas.microsoft.com/office/drawing/2014/main" id="{8CC9EEE1-FDC5-4C51-B5A5-4EB50FE24E6F}"/>
              </a:ext>
            </a:extLst>
          </p:cNvPr>
          <p:cNvSpPr>
            <a:spLocks noGrp="1"/>
          </p:cNvSpPr>
          <p:nvPr/>
        </p:nvSpPr>
        <p:spPr>
          <a:xfrm>
            <a:off x="618884" y="1299339"/>
            <a:ext cx="11039715" cy="64369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7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37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Tie a nested sequence of classical strategies at the same bound.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23E24DB3-B106-4F89-B9A6-8F9C9E1AF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244331" y="2140301"/>
            <a:ext cx="4688694" cy="1266634"/>
          </a:xfrm>
          <a:prstGeom prst="rect">
            <a:avLst/>
          </a:prstGeom>
        </p:spPr>
      </p:pic>
      <p:sp>
        <p:nvSpPr>
          <p:cNvPr id="103" name="Interior quantum stationary points share one fluctuation parameter.">
            <a:extLst>
              <a:ext uri="{FF2B5EF4-FFF2-40B4-BE49-F238E27FC236}">
                <a16:creationId xmlns:a16="http://schemas.microsoft.com/office/drawing/2014/main" id="{7A89CAA9-7029-4B19-99EB-9B811740EDB4}"/>
              </a:ext>
            </a:extLst>
          </p:cNvPr>
          <p:cNvSpPr>
            <a:spLocks noGrp="1"/>
          </p:cNvSpPr>
          <p:nvPr/>
        </p:nvSpPr>
        <p:spPr>
          <a:xfrm>
            <a:off x="618884" y="3759932"/>
            <a:ext cx="11039715" cy="56064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289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289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Interior quantum stationary points share one fluctuation parameter.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06C09962-D0E8-4CD4-9560-38A3DA9AE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801998" y="4507454"/>
            <a:ext cx="7573361" cy="1308163"/>
          </a:xfrm>
          <a:prstGeom prst="rect">
            <a:avLst/>
          </a:prstGeom>
        </p:spPr>
      </p:pic>
      <p:sp>
        <p:nvSpPr>
          <p:cNvPr id="105" name="Shown for an even number of settings. Positive weights make the construction attainable.">
            <a:extLst>
              <a:ext uri="{FF2B5EF4-FFF2-40B4-BE49-F238E27FC236}">
                <a16:creationId xmlns:a16="http://schemas.microsoft.com/office/drawing/2014/main" id="{AA0DED2A-E3AF-425A-9517-C4D38FD19BED}"/>
              </a:ext>
            </a:extLst>
          </p:cNvPr>
          <p:cNvSpPr>
            <a:spLocks noGrp="1"/>
          </p:cNvSpPr>
          <p:nvPr/>
        </p:nvSpPr>
        <p:spPr>
          <a:xfrm>
            <a:off x="618884" y="6002498"/>
            <a:ext cx="11039715" cy="2699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buNone/>
              <a:defRPr sz="1471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buNone/>
              <a:defRPr sz="1471" b="0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1471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Shown for an even number of settings. Positive weights make the construction attainable.</a:t>
            </a:r>
          </a:p>
        </p:txBody>
      </p:sp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Example: two settings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D4A9F675-B7F2-4089-98A8-7E1BC9CD2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49287" y="1301396"/>
            <a:ext cx="6718049" cy="697801"/>
          </a:xfrm>
          <a:prstGeom prst="rect">
            <a:avLst/>
          </a:prstGeom>
        </p:spPr>
      </p:pic>
      <p:sp>
        <p:nvSpPr>
          <p:cNvPr id="102" name="A single scalar determines the optimum.">
            <a:extLst>
              <a:ext uri="{FF2B5EF4-FFF2-40B4-BE49-F238E27FC236}">
                <a16:creationId xmlns:a16="http://schemas.microsoft.com/office/drawing/2014/main" id="{35022156-B9CC-4CA2-AE75-36EBAB0B3014}"/>
              </a:ext>
            </a:extLst>
          </p:cNvPr>
          <p:cNvSpPr>
            <a:spLocks noGrp="1"/>
          </p:cNvSpPr>
          <p:nvPr/>
        </p:nvSpPr>
        <p:spPr>
          <a:xfrm>
            <a:off x="628981" y="2284662"/>
            <a:ext cx="11029618" cy="5074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14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14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 single scalar determines the optimum.</a:t>
            </a: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00DD76A5-8BE7-4B61-976A-2AC5916A7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309525" y="2940173"/>
            <a:ext cx="4251291" cy="1448466"/>
          </a:xfrm>
          <a:prstGeom prst="rect">
            <a:avLst/>
          </a:prstGeom>
        </p:spPr>
      </p:pic>
      <p:pic>
        <p:nvPicPr>
          <p:cNvPr id="105" name="图片 104">
            <a:extLst>
              <a:ext uri="{FF2B5EF4-FFF2-40B4-BE49-F238E27FC236}">
                <a16:creationId xmlns:a16="http://schemas.microsoft.com/office/drawing/2014/main" id="{3AE08DE1-2F60-40F4-A505-AD5BC8CB4A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170357" y="4716395"/>
            <a:ext cx="3075909" cy="1099566"/>
          </a:xfrm>
          <a:prstGeom prst="rect">
            <a:avLst/>
          </a:prstGeom>
        </p:spPr>
      </p:pic>
      <p:sp>
        <p:nvSpPr>
          <p:cNvPr id="106" name="20% global white-noise threshold asymptotically. Strict violation requires less noise.">
            <a:extLst>
              <a:ext uri="{FF2B5EF4-FFF2-40B4-BE49-F238E27FC236}">
                <a16:creationId xmlns:a16="http://schemas.microsoft.com/office/drawing/2014/main" id="{7B812CA8-3A51-4A05-8F0D-462146897F90}"/>
              </a:ext>
            </a:extLst>
          </p:cNvPr>
          <p:cNvSpPr>
            <a:spLocks noGrp="1"/>
          </p:cNvSpPr>
          <p:nvPr/>
        </p:nvSpPr>
        <p:spPr>
          <a:xfrm>
            <a:off x="628981" y="5995697"/>
            <a:ext cx="11029618" cy="2854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498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498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20% global white-noise threshold asymptotically. Strict violation requires less noise.</a:t>
            </a:r>
          </a:p>
        </p:txBody>
      </p:sp>
      <p:sp>
        <p:nvSpPr>
          <p:cNvPr id="107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  <p:pic>
        <p:nvPicPr>
          <p:cNvPr id="108" name="Equation: ratio" descr="ex2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1713" y="3300217"/>
            <a:ext cx="1549217" cy="73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Three settings: optimized weights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62CF5170-ACF6-47B6-AAAD-FED59609C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12760" y="1619250"/>
            <a:ext cx="8966480" cy="733425"/>
          </a:xfrm>
          <a:prstGeom prst="rect">
            <a:avLst/>
          </a:prstGeom>
        </p:spPr>
      </p:pic>
      <p:sp>
        <p:nvSpPr>
          <p:cNvPr id="102" name="Exact classical bound">
            <a:extLst>
              <a:ext uri="{FF2B5EF4-FFF2-40B4-BE49-F238E27FC236}">
                <a16:creationId xmlns:a16="http://schemas.microsoft.com/office/drawing/2014/main" id="{677A2B37-ECF0-421D-AAFF-63ED321A0C90}"/>
              </a:ext>
            </a:extLst>
          </p:cNvPr>
          <p:cNvSpPr>
            <a:spLocks noGrp="1"/>
          </p:cNvSpPr>
          <p:nvPr/>
        </p:nvSpPr>
        <p:spPr>
          <a:xfrm>
            <a:off x="619125" y="2676525"/>
            <a:ext cx="62388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00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Exact classical bound</a:t>
            </a:r>
          </a:p>
        </p:txBody>
      </p:sp>
      <p:sp>
        <p:nvSpPr>
          <p:cNvPr id="103" name="Leading variational quantum value">
            <a:extLst>
              <a:ext uri="{FF2B5EF4-FFF2-40B4-BE49-F238E27FC236}">
                <a16:creationId xmlns:a16="http://schemas.microsoft.com/office/drawing/2014/main" id="{5E5967F4-6694-4AB1-AEF6-65908AEE51A0}"/>
              </a:ext>
            </a:extLst>
          </p:cNvPr>
          <p:cNvSpPr>
            <a:spLocks noGrp="1"/>
          </p:cNvSpPr>
          <p:nvPr/>
        </p:nvSpPr>
        <p:spPr>
          <a:xfrm>
            <a:off x="7286625" y="2676525"/>
            <a:ext cx="42386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buNone/>
              <a:defRPr sz="2100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buNone/>
              <a:defRPr sz="21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2100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Leading variational quantum value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6BD34981-E0CA-47FF-8D69-E679C8598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9125" y="3452350"/>
            <a:ext cx="6334125" cy="1515400"/>
          </a:xfrm>
          <a:prstGeom prst="rect">
            <a:avLst/>
          </a:prstGeom>
        </p:spPr>
      </p:pic>
      <p:sp>
        <p:nvSpPr>
          <p:cNvPr id="106" name="Optimized positive weights give a small gain over uniform weights.">
            <a:extLst>
              <a:ext uri="{FF2B5EF4-FFF2-40B4-BE49-F238E27FC236}">
                <a16:creationId xmlns:a16="http://schemas.microsoft.com/office/drawing/2014/main" id="{675D9577-8901-4C6A-B420-1BF7CF94291A}"/>
              </a:ext>
            </a:extLst>
          </p:cNvPr>
          <p:cNvSpPr>
            <a:spLocks noGrp="1"/>
          </p:cNvSpPr>
          <p:nvPr/>
        </p:nvSpPr>
        <p:spPr>
          <a:xfrm>
            <a:off x="619125" y="5391150"/>
            <a:ext cx="108108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10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0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Optimized positive weights give a small gain over equal weights.</a:t>
            </a:r>
          </a:p>
        </p:txBody>
      </p:sp>
      <p:sp>
        <p:nvSpPr>
          <p:cNvPr id="107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  <p:pic>
        <p:nvPicPr>
          <p:cNvPr id="108" name="Equation: ratio" descr="ex3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6625" y="3576085"/>
            <a:ext cx="3190938" cy="118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Oscillator approximation</a:t>
            </a:r>
          </a:p>
        </p:txBody>
      </p:sp>
      <p:sp>
        <p:nvSpPr>
          <p:cNvPr id="101" name="Holstein–Primakoff energy around the transverse spin direction">
            <a:extLst>
              <a:ext uri="{FF2B5EF4-FFF2-40B4-BE49-F238E27FC236}">
                <a16:creationId xmlns:a16="http://schemas.microsoft.com/office/drawing/2014/main" id="{E929EFDB-4F51-44F0-91B5-F23F98F3846D}"/>
              </a:ext>
            </a:extLst>
          </p:cNvPr>
          <p:cNvSpPr>
            <a:spLocks noGrp="1"/>
          </p:cNvSpPr>
          <p:nvPr/>
        </p:nvSpPr>
        <p:spPr>
          <a:xfrm>
            <a:off x="608799" y="1308735"/>
            <a:ext cx="11049800" cy="5762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1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31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Holstein–Primakoff energy around the transverse spin direction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A631500E-DB7A-4AE6-8BF3-94DF9803F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591224" y="2125980"/>
            <a:ext cx="6084277" cy="1885950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6F437E50-442E-4F1D-B09C-B4FEB4632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325036" y="4116705"/>
            <a:ext cx="2616651" cy="2137410"/>
          </a:xfrm>
          <a:prstGeom prst="rect">
            <a:avLst/>
          </a:prstGeom>
        </p:spPr>
      </p:pic>
      <p:sp>
        <p:nvSpPr>
          <p:cNvPr id="104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Finite-size quantum checks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CCA81CDB-FB29-43C8-A749-F4D0EA812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8330" y="1685925"/>
            <a:ext cx="6353840" cy="4057650"/>
          </a:xfrm>
          <a:prstGeom prst="rect">
            <a:avLst/>
          </a:prstGeom>
        </p:spPr>
      </p:pic>
      <p:sp>
        <p:nvSpPr>
          <p:cNvPr id="102" name="Diagonalization, HP and the moment bound approach the same leading limit.">
            <a:extLst>
              <a:ext uri="{FF2B5EF4-FFF2-40B4-BE49-F238E27FC236}">
                <a16:creationId xmlns:a16="http://schemas.microsoft.com/office/drawing/2014/main" id="{B8343815-FA12-44FB-B3B8-5EAF14DF4BC0}"/>
              </a:ext>
            </a:extLst>
          </p:cNvPr>
          <p:cNvSpPr>
            <a:spLocks noGrp="1"/>
          </p:cNvSpPr>
          <p:nvPr/>
        </p:nvSpPr>
        <p:spPr>
          <a:xfrm>
            <a:off x="7762875" y="1971675"/>
            <a:ext cx="371475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Diagonalization, HP and the</a:t>
            </a:r>
          </a:p>
          <a:p>
            <a: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moment bound approach</a:t>
            </a:r>
          </a:p>
          <a:p>
            <a:pPr algn="l">
              <a:defRPr sz="20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 same leading limit.</a:t>
            </a:r>
          </a:p>
        </p:txBody>
      </p:sp>
      <p:sp>
        <p:nvSpPr>
          <p:cNvPr id="103" name="The moment bound fixes the optimized angles and total-spin sector.">
            <a:extLst>
              <a:ext uri="{FF2B5EF4-FFF2-40B4-BE49-F238E27FC236}">
                <a16:creationId xmlns:a16="http://schemas.microsoft.com/office/drawing/2014/main" id="{F2DFCE65-555F-4207-BEC1-86268FC1A114}"/>
              </a:ext>
            </a:extLst>
          </p:cNvPr>
          <p:cNvSpPr>
            <a:spLocks noGrp="1"/>
          </p:cNvSpPr>
          <p:nvPr/>
        </p:nvSpPr>
        <p:spPr>
          <a:xfrm>
            <a:off x="7762875" y="3609975"/>
            <a:ext cx="371475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 moment bound fixes the</a:t>
            </a:r>
          </a:p>
          <a:p>
            <a: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optimized angles and</a:t>
            </a:r>
          </a:p>
          <a:p>
            <a:pPr algn="l">
              <a:defRPr sz="19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95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total-spin sector.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70B869D7-1A77-4449-B67F-C470C7687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658100" y="5139903"/>
            <a:ext cx="3762375" cy="492969"/>
          </a:xfrm>
          <a:prstGeom prst="rect">
            <a:avLst/>
          </a:prstGeom>
        </p:spPr>
      </p:pic>
      <p:sp>
        <p:nvSpPr>
          <p:cNvPr id="105" name="The displayed ordering concerns the ansatz and plotted system sizes">
            <a:extLst>
              <a:ext uri="{FF2B5EF4-FFF2-40B4-BE49-F238E27FC236}">
                <a16:creationId xmlns:a16="http://schemas.microsoft.com/office/drawing/2014/main" id="{F2C80477-478A-44E9-92FE-37DF9912E141}"/>
              </a:ext>
            </a:extLst>
          </p:cNvPr>
          <p:cNvSpPr>
            <a:spLocks noGrp="1"/>
          </p:cNvSpPr>
          <p:nvPr/>
        </p:nvSpPr>
        <p:spPr>
          <a:xfrm>
            <a:off x="619125" y="5848350"/>
            <a:ext cx="10810875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1350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1350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The displayed ordering concerns the ansatz and plotted system sizes</a:t>
            </a:r>
          </a:p>
        </p:txBody>
      </p:sp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B · Thermodynamic limit</a:t>
            </a:r>
          </a:p>
        </p:txBody>
      </p:sp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90472" y="685800"/>
            <a:ext cx="10058400" cy="1051560"/>
          </a:xfrm>
        </p:spPr>
        <p:txBody>
          <a:bodyPr anchor="b"/>
          <a:lstStyle/>
          <a:p>
            <a:r>
              <a:t>Appendix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0472" y="1874519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3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Level-1 SDP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0472" y="2697480"/>
            <a:ext cx="1005840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200" b="0" i="0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certified lower bounds on the quantum value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0472" y="37947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600" b="0" i="1">
                <a:solidFill>
                  <a:srgbClr val="CADCFC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Bounds on the quantum value</a:t>
            </a:r>
          </a:p>
        </p:txBody>
      </p:sp>
      <p:sp>
        <p:nvSpPr>
          <p:cNvPr id="101" name="Achievable value">
            <a:extLst>
              <a:ext uri="{FF2B5EF4-FFF2-40B4-BE49-F238E27FC236}">
                <a16:creationId xmlns:a16="http://schemas.microsoft.com/office/drawing/2014/main" id="{B5AFCFE4-FC0C-4146-80BC-3B682727B8A2}"/>
              </a:ext>
            </a:extLst>
          </p:cNvPr>
          <p:cNvSpPr>
            <a:spLocks noGrp="1"/>
          </p:cNvSpPr>
          <p:nvPr/>
        </p:nvSpPr>
        <p:spPr>
          <a:xfrm>
            <a:off x="621792" y="1554480"/>
            <a:ext cx="5266944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75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Achievable value</a:t>
            </a:r>
          </a:p>
        </p:txBody>
      </p:sp>
      <p:sp>
        <p:nvSpPr>
          <p:cNvPr id="102" name="An explicit state and measurement strategy demonstrates a Bell violation.">
            <a:extLst>
              <a:ext uri="{FF2B5EF4-FFF2-40B4-BE49-F238E27FC236}">
                <a16:creationId xmlns:a16="http://schemas.microsoft.com/office/drawing/2014/main" id="{41BFEE6B-C542-499E-B027-8CC3D5BC6F49}"/>
              </a:ext>
            </a:extLst>
          </p:cNvPr>
          <p:cNvSpPr>
            <a:spLocks noGrp="1"/>
          </p:cNvSpPr>
          <p:nvPr/>
        </p:nvSpPr>
        <p:spPr>
          <a:xfrm>
            <a:off x="621792" y="2148840"/>
            <a:ext cx="5266944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An explicit state and measurement strategy demonstrates a Bell violation.</a:t>
            </a:r>
          </a:p>
        </p:txBody>
      </p:sp>
      <p:sp>
        <p:nvSpPr>
          <p:cNvPr id="103" name="Certified bound">
            <a:extLst>
              <a:ext uri="{FF2B5EF4-FFF2-40B4-BE49-F238E27FC236}">
                <a16:creationId xmlns:a16="http://schemas.microsoft.com/office/drawing/2014/main" id="{D0CA9851-4286-41F9-A041-56850EF0CF1F}"/>
              </a:ext>
            </a:extLst>
          </p:cNvPr>
          <p:cNvSpPr>
            <a:spLocks noGrp="1"/>
          </p:cNvSpPr>
          <p:nvPr/>
        </p:nvSpPr>
        <p:spPr>
          <a:xfrm>
            <a:off x="6309360" y="1554480"/>
            <a:ext cx="5266944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75" b="1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475" b="1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Certified bound</a:t>
            </a:r>
          </a:p>
        </p:txBody>
      </p:sp>
      <p:sp>
        <p:nvSpPr>
          <p:cNvPr id="104" name="A Bell-level SOS bound limits every quantum strategy.">
            <a:extLst>
              <a:ext uri="{FF2B5EF4-FFF2-40B4-BE49-F238E27FC236}">
                <a16:creationId xmlns:a16="http://schemas.microsoft.com/office/drawing/2014/main" id="{9E07D2DB-744E-4C1C-9080-71D4F16F6D73}"/>
              </a:ext>
            </a:extLst>
          </p:cNvPr>
          <p:cNvSpPr>
            <a:spLocks noGrp="1"/>
          </p:cNvSpPr>
          <p:nvPr/>
        </p:nvSpPr>
        <p:spPr>
          <a:xfrm>
            <a:off x="6309360" y="2148840"/>
            <a:ext cx="5266944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buNone/>
              <a:defRPr sz="232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buNone/>
              <a:defRPr sz="2325" b="0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 level-1 SOS bound limits every quantum strategy.</a:t>
            </a:r>
          </a:p>
        </p:txBody>
      </p:sp>
      <p:sp>
        <p:nvSpPr>
          <p:cNvPr id="108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C · Level-1 SDP</a:t>
            </a:r>
          </a:p>
        </p:txBody>
      </p:sp>
      <p:cxnSp>
        <p:nvCxnSpPr>
          <p:cNvPr id="109" name="Connector 108"/>
          <p:cNvCxnSpPr/>
          <p:nvPr/>
        </p:nvCxnSpPr>
        <p:spPr>
          <a:xfrm>
            <a:off x="6099048" y="1600200"/>
            <a:ext cx="0" cy="1600200"/>
          </a:xfrm>
          <a:prstGeom prst="line">
            <a:avLst/>
          </a:prstGeom>
          <a:ln w="9525">
            <a:solidFill>
              <a:srgbClr val="C9D2E3"/>
            </a:solidFill>
          </a:ln>
        </p:spPr>
      </p:cxnSp>
      <p:pic>
        <p:nvPicPr>
          <p:cNvPr id="110" name="Bracket heading" descr="b36_h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3611880"/>
            <a:ext cx="10979810" cy="306307"/>
          </a:xfrm>
          <a:prstGeom prst="rect">
            <a:avLst/>
          </a:prstGeom>
        </p:spPr>
      </p:pic>
      <p:pic>
        <p:nvPicPr>
          <p:cNvPr id="111" name="Equation: bracket" descr="b36_b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053" y="4251960"/>
            <a:ext cx="4483989" cy="111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C73D5-9E57-C39C-9555-C12BFDD2D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1158"/>
                </a:solidFill>
              </a:rPr>
              <a:t>Level-1 SDP: a sum-of-squares ansatz</a:t>
            </a:r>
          </a:p>
        </p:txBody>
      </p:sp>
      <p:sp>
        <p:nvSpPr>
          <p:cNvPr id="101" name="A positive shifted Bell operator gives a quantum lower bound.">
            <a:extLst>
              <a:ext uri="{FF2B5EF4-FFF2-40B4-BE49-F238E27FC236}">
                <a16:creationId xmlns:a16="http://schemas.microsoft.com/office/drawing/2014/main" id="{2705E7FA-6F4A-46A1-8923-267FC51C083A}"/>
              </a:ext>
            </a:extLst>
          </p:cNvPr>
          <p:cNvSpPr>
            <a:spLocks noGrp="1"/>
          </p:cNvSpPr>
          <p:nvPr/>
        </p:nvSpPr>
        <p:spPr>
          <a:xfrm>
            <a:off x="619125" y="1543050"/>
            <a:ext cx="10810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defPPr>
            <a:lvl1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175" b="0">
                <a:solidFill>
                  <a:srgbClr val="050A59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A positive shifted Bell operator gives a quantum lower bound.</a:t>
            </a: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61C05603-D706-4F3D-9DAF-DBCA812B7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81548" y="2333625"/>
            <a:ext cx="7228904" cy="2381250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CA1E9D11-7003-4E82-814B-C7EC45861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362200" y="4819650"/>
            <a:ext cx="2524125" cy="952500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72315E6A-8A71-4CBA-A873-2BC6ED76F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858125" y="5220363"/>
            <a:ext cx="3524250" cy="513024"/>
          </a:xfrm>
          <a:prstGeom prst="rect">
            <a:avLst/>
          </a:prstGeom>
        </p:spPr>
      </p:pic>
      <p:sp>
        <p:nvSpPr>
          <p:cNvPr id="106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C · Level-1 SDP</a:t>
            </a:r>
          </a:p>
        </p:txBody>
      </p:sp>
      <p:pic>
        <p:nvPicPr>
          <p:cNvPr id="107" name="LaTeX text" descr="sw_72386119_1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" y="5857875"/>
            <a:ext cx="10836173" cy="1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53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001158"/>
                </a:solidFill>
              </a:rPr>
              <a:t>Level-1 SDP: the 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12895"/>
            <a:ext cx="11036808" cy="44028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2140" b="0" i="0">
                <a:solidFill>
                  <a:srgbClr val="000000"/>
                </a:solidFill>
                <a:latin typeface="Georgia"/>
                <a:ea typeface="Georgia"/>
                <a:cs typeface="Georgia"/>
              </a:rPr>
              <a:t>Collect the coefficients of the squares in two Gram matrices:</a:t>
            </a:r>
          </a:p>
        </p:txBody>
      </p:sp>
      <p:pic>
        <p:nvPicPr>
          <p:cNvPr id="5" name="Equation: Gram matrices" descr="sdp_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41" y="1802099"/>
            <a:ext cx="9384155" cy="918033"/>
          </a:xfrm>
          <a:prstGeom prst="rect">
            <a:avLst/>
          </a:prstGeom>
        </p:spPr>
      </p:pic>
      <p:pic>
        <p:nvPicPr>
          <p:cNvPr id="7" name="Equation: matching conditions" descr="sdp_m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041" y="3501280"/>
            <a:ext cx="10388137" cy="616342"/>
          </a:xfrm>
          <a:prstGeom prst="rect">
            <a:avLst/>
          </a:prstGeom>
        </p:spPr>
      </p:pic>
      <p:pic>
        <p:nvPicPr>
          <p:cNvPr id="8" name="Equation: level-1 SDP" descr="sdp_pro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041" y="4458612"/>
            <a:ext cx="5529608" cy="671836"/>
          </a:xfrm>
          <a:prstGeom prst="rect">
            <a:avLst/>
          </a:prstGeom>
        </p:spPr>
      </p:pic>
      <p:sp>
        <p:nvSpPr>
          <p:cNvPr id="10" name="Section tag"/>
          <p:cNvSpPr txBox="1"/>
          <p:nvPr/>
        </p:nvSpPr>
        <p:spPr>
          <a:xfrm>
            <a:off x="8138160" y="109728"/>
            <a:ext cx="34381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sz="1200" b="0" i="1">
                <a:solidFill>
                  <a:srgbClr val="4A526E"/>
                </a:solidFill>
                <a:latin typeface="Georgia"/>
                <a:ea typeface="Georgia"/>
                <a:cs typeface="Georgia"/>
              </a:rPr>
              <a:t>Appendix C · Level-1 SDP</a:t>
            </a:r>
          </a:p>
        </p:txBody>
      </p:sp>
      <p:pic>
        <p:nvPicPr>
          <p:cNvPr id="11" name="LaTeX text" descr="sw_39268732_19.png"/>
          <p:cNvPicPr>
            <a:picLocks noChangeAspect="1"/>
          </p:cNvPicPr>
          <p:nvPr/>
        </p:nvPicPr>
        <p:blipFill>
          <a:blip r:embed="rId6"/>
          <a:srcRect r="6446"/>
          <a:stretch>
            <a:fillRect/>
          </a:stretch>
        </p:blipFill>
        <p:spPr>
          <a:xfrm>
            <a:off x="621792" y="3012076"/>
            <a:ext cx="10991088" cy="295137"/>
          </a:xfrm>
          <a:prstGeom prst="rect">
            <a:avLst/>
          </a:prstGeom>
        </p:spPr>
      </p:pic>
      <p:pic>
        <p:nvPicPr>
          <p:cNvPr id="12" name="LaTeX text" descr="sw_59287247_19.png"/>
          <p:cNvPicPr>
            <a:picLocks noChangeAspect="1"/>
          </p:cNvPicPr>
          <p:nvPr/>
        </p:nvPicPr>
        <p:blipFill>
          <a:blip r:embed="rId7"/>
          <a:srcRect r="6446"/>
          <a:stretch>
            <a:fillRect/>
          </a:stretch>
        </p:blipFill>
        <p:spPr>
          <a:xfrm>
            <a:off x="621792" y="5423065"/>
            <a:ext cx="10991088" cy="57070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?>
<ns0:Relationships xmlns:ns0="http://schemas.openxmlformats.org/package/2006/relationships"><ns0:Relationship Id="rId1" Type="http://schemas.openxmlformats.org/officeDocument/2006/relationships/customXmlProps" Target="itemProps1.xml" /></ns0:Relationships>
</file>

<file path=customXml/_rels/item2.xml.rels><?xml version='1.0' encoding='utf-8'?>
<ns0:Relationships xmlns:ns0="http://schemas.openxmlformats.org/package/2006/relationships"><ns0:Relationship Id="rId1" Type="http://schemas.openxmlformats.org/officeDocument/2006/relationships/customXmlProps" Target="itemProps2.xml" /></ns0:Relationships>
</file>

<file path=customXml/_rels/item3.xml.rels><?xml version='1.0' encoding='utf-8'?>
<ns0:Relationships xmlns:ns0="http://schemas.openxmlformats.org/package/2006/relationships"><ns0:Relationship Id="rId1" Type="http://schemas.openxmlformats.org/officeDocument/2006/relationships/customXmlProps" Target="itemProps3.xml" /></ns0: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2D4775-B13D-4BD4-89B1-2E5B7CFBB179}">
  <ds:schemaRefs>
    <ds:schemaRef ds:uri="http://purl.org/dc/terms/"/>
    <ds:schemaRef ds:uri="http://purl.org/dc/dcmitype/"/>
    <ds:schemaRef ds:uri="http://schemas.openxmlformats.org/package/2006/metadata/core-properties"/>
    <ds:schemaRef ds:uri="01a1795b-c314-4f6e-9e61-ae7877c66689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 template-set Universiteit Leiden</Template>
  <TotalTime>62688</TotalTime>
  <Words>7641</Words>
  <Application>Microsoft Macintosh PowerPoint</Application>
  <PresentationFormat>自定义</PresentationFormat>
  <Paragraphs>373</Paragraphs>
  <Slides>55</Slides>
  <Notes>55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0" baseType="lpstr">
      <vt:lpstr>Georgia</vt:lpstr>
      <vt:lpstr>Minion</vt:lpstr>
      <vt:lpstr>Arial</vt:lpstr>
      <vt:lpstr>Calibri</vt:lpstr>
      <vt:lpstr>Corporate template-set Universiteit Leiden</vt:lpstr>
      <vt:lpstr>PowerPoint 演示文稿</vt:lpstr>
      <vt:lpstr>Bell tests have gone many-body</vt:lpstr>
      <vt:lpstr>A Bell experiment</vt:lpstr>
      <vt:lpstr>Quantum correlations</vt:lpstr>
      <vt:lpstr>Bell inequalities and facets</vt:lpstr>
      <vt:lpstr>Why many-body Bell inequalities?</vt:lpstr>
      <vt:lpstr>Robustness to white noise</vt:lpstr>
      <vt:lpstr>Outline</vt:lpstr>
      <vt:lpstr>Part I</vt:lpstr>
      <vt:lpstr>What we optimize</vt:lpstr>
      <vt:lpstr>The search, geometrically</vt:lpstr>
      <vt:lpstr>The search, geometrically</vt:lpstr>
      <vt:lpstr>The search, geometrically</vt:lpstr>
      <vt:lpstr>The search, geometrically</vt:lpstr>
      <vt:lpstr>The search, geometrically</vt:lpstr>
      <vt:lpstr>Theorem 1: robust local optima are facets</vt:lpstr>
      <vt:lpstr>Gradient optimization: the ingredients</vt:lpstr>
      <vt:lpstr>The update step</vt:lpstr>
      <vt:lpstr>Benchmark: the search recovers CHSH</vt:lpstr>
      <vt:lpstr>Part II</vt:lpstr>
      <vt:lpstr>Collective one- and two-body correlators</vt:lpstr>
      <vt:lpstr>What permutation symmetry buys</vt:lpstr>
      <vt:lpstr>Families of facets</vt:lpstr>
      <vt:lpstr>Thermodynamic limit: optimized ratios</vt:lpstr>
      <vt:lpstr>Noise tolerance in the thermodynamic limit</vt:lpstr>
      <vt:lpstr>Finite-size ratios converge</vt:lpstr>
      <vt:lpstr>Variational values and SDP bounds</vt:lpstr>
      <vt:lpstr>Summary</vt:lpstr>
      <vt:lpstr>Outlook</vt:lpstr>
      <vt:lpstr>PowerPoint 演示文稿</vt:lpstr>
      <vt:lpstr>Appendix</vt:lpstr>
      <vt:lpstr>Appendix A</vt:lpstr>
      <vt:lpstr>Theorem 1: formal statement</vt:lpstr>
      <vt:lpstr>Proof idea: concavity on a dual face</vt:lpstr>
      <vt:lpstr>Update rule: projected quantum gradient</vt:lpstr>
      <vt:lpstr>Adding a new classical contact</vt:lpstr>
      <vt:lpstr>The algorithm, step by step</vt:lpstr>
      <vt:lpstr>Optimized facets at finite size</vt:lpstr>
      <vt:lpstr>Four parties: two vs three settings</vt:lpstr>
      <vt:lpstr>Facet families: coefficients</vt:lpstr>
      <vt:lpstr>Appendix B</vt:lpstr>
      <vt:lpstr>Rank-one family: two-body part is a square</vt:lpstr>
      <vt:lpstr>Classical side: dynamic programming</vt:lpstr>
      <vt:lpstr>Collective-spin Bell operator (paired)</vt:lpstr>
      <vt:lpstr>Quantum side: spin squeezing</vt:lpstr>
      <vt:lpstr>Leading order: a variational problem</vt:lpstr>
      <vt:lpstr>Optimizing the coefficients</vt:lpstr>
      <vt:lpstr>Example: two settings</vt:lpstr>
      <vt:lpstr>Three settings: optimized weights</vt:lpstr>
      <vt:lpstr>Oscillator approximation</vt:lpstr>
      <vt:lpstr>Finite-size quantum checks</vt:lpstr>
      <vt:lpstr>Appendix C</vt:lpstr>
      <vt:lpstr>Bounds on the quantum value</vt:lpstr>
      <vt:lpstr>Level-1 SDP: a sum-of-squares ansatz</vt:lpstr>
      <vt:lpstr>Level-1 SDP: the program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Robust Bell Inequalities for Quantum Many-Body Systems</dc:title>
  <dc:creator>Rai, K.S. (Kshiti Sneh)</dc:creator>
  <cp:lastModifiedBy>Jinfu Chen</cp:lastModifiedBy>
  <cp:revision>160</cp:revision>
  <dcterms:created xsi:type="dcterms:W3CDTF">2023-11-03T18:31:51Z</dcterms:created>
  <dcterms:modified xsi:type="dcterms:W3CDTF">2026-11-01T15:01:53Z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