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3" r:id="rId2"/>
  </p:sldMasterIdLst>
  <p:handoutMasterIdLst>
    <p:handoutMasterId r:id="rId5"/>
  </p:handoutMasterIdLst>
  <p:sldIdLst>
    <p:sldId id="256" r:id="rId3"/>
  </p:sldIdLst>
  <p:sldSz cx="32399288" cy="43200638"/>
  <p:notesSz cx="6669088" cy="9926638"/>
  <p:defaultTextStyle>
    <a:defPPr>
      <a:defRPr lang="en-US"/>
    </a:defPPr>
    <a:lvl1pPr marL="0" algn="l" defTabSz="4446787" rtl="0" eaLnBrk="1" latinLnBrk="0" hangingPunct="1">
      <a:defRPr sz="8780" kern="1200">
        <a:solidFill>
          <a:schemeClr val="tx1"/>
        </a:solidFill>
        <a:latin typeface="+mn-lt"/>
        <a:ea typeface="+mn-ea"/>
        <a:cs typeface="+mn-cs"/>
      </a:defRPr>
    </a:lvl1pPr>
    <a:lvl2pPr marL="2223394" algn="l" defTabSz="4446787" rtl="0" eaLnBrk="1" latinLnBrk="0" hangingPunct="1">
      <a:defRPr sz="8780" kern="1200">
        <a:solidFill>
          <a:schemeClr val="tx1"/>
        </a:solidFill>
        <a:latin typeface="+mn-lt"/>
        <a:ea typeface="+mn-ea"/>
        <a:cs typeface="+mn-cs"/>
      </a:defRPr>
    </a:lvl2pPr>
    <a:lvl3pPr marL="4446787" algn="l" defTabSz="4446787" rtl="0" eaLnBrk="1" latinLnBrk="0" hangingPunct="1">
      <a:defRPr sz="8780" kern="1200">
        <a:solidFill>
          <a:schemeClr val="tx1"/>
        </a:solidFill>
        <a:latin typeface="+mn-lt"/>
        <a:ea typeface="+mn-ea"/>
        <a:cs typeface="+mn-cs"/>
      </a:defRPr>
    </a:lvl3pPr>
    <a:lvl4pPr marL="6670179" algn="l" defTabSz="4446787" rtl="0" eaLnBrk="1" latinLnBrk="0" hangingPunct="1">
      <a:defRPr sz="8780" kern="1200">
        <a:solidFill>
          <a:schemeClr val="tx1"/>
        </a:solidFill>
        <a:latin typeface="+mn-lt"/>
        <a:ea typeface="+mn-ea"/>
        <a:cs typeface="+mn-cs"/>
      </a:defRPr>
    </a:lvl4pPr>
    <a:lvl5pPr marL="8893573" algn="l" defTabSz="4446787" rtl="0" eaLnBrk="1" latinLnBrk="0" hangingPunct="1">
      <a:defRPr sz="8780" kern="1200">
        <a:solidFill>
          <a:schemeClr val="tx1"/>
        </a:solidFill>
        <a:latin typeface="+mn-lt"/>
        <a:ea typeface="+mn-ea"/>
        <a:cs typeface="+mn-cs"/>
      </a:defRPr>
    </a:lvl5pPr>
    <a:lvl6pPr marL="11116967" algn="l" defTabSz="4446787" rtl="0" eaLnBrk="1" latinLnBrk="0" hangingPunct="1">
      <a:defRPr sz="8780" kern="1200">
        <a:solidFill>
          <a:schemeClr val="tx1"/>
        </a:solidFill>
        <a:latin typeface="+mn-lt"/>
        <a:ea typeface="+mn-ea"/>
        <a:cs typeface="+mn-cs"/>
      </a:defRPr>
    </a:lvl6pPr>
    <a:lvl7pPr marL="13340362" algn="l" defTabSz="4446787" rtl="0" eaLnBrk="1" latinLnBrk="0" hangingPunct="1">
      <a:defRPr sz="8780" kern="1200">
        <a:solidFill>
          <a:schemeClr val="tx1"/>
        </a:solidFill>
        <a:latin typeface="+mn-lt"/>
        <a:ea typeface="+mn-ea"/>
        <a:cs typeface="+mn-cs"/>
      </a:defRPr>
    </a:lvl7pPr>
    <a:lvl8pPr marL="15563754" algn="l" defTabSz="4446787" rtl="0" eaLnBrk="1" latinLnBrk="0" hangingPunct="1">
      <a:defRPr sz="8780" kern="1200">
        <a:solidFill>
          <a:schemeClr val="tx1"/>
        </a:solidFill>
        <a:latin typeface="+mn-lt"/>
        <a:ea typeface="+mn-ea"/>
        <a:cs typeface="+mn-cs"/>
      </a:defRPr>
    </a:lvl8pPr>
    <a:lvl9pPr marL="17787148" algn="l" defTabSz="4446787" rtl="0" eaLnBrk="1" latinLnBrk="0" hangingPunct="1">
      <a:defRPr sz="878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55" userDrawn="1">
          <p15:clr>
            <a:srgbClr val="A4A3A4"/>
          </p15:clr>
        </p15:guide>
        <p15:guide id="2" orient="horz" pos="378" userDrawn="1">
          <p15:clr>
            <a:srgbClr val="A4A3A4"/>
          </p15:clr>
        </p15:guide>
        <p15:guide id="3" orient="horz" pos="26457" userDrawn="1">
          <p15:clr>
            <a:srgbClr val="A4A3A4"/>
          </p15:clr>
        </p15:guide>
        <p15:guide id="4" orient="horz" userDrawn="1">
          <p15:clr>
            <a:srgbClr val="A4A3A4"/>
          </p15:clr>
        </p15:guide>
        <p15:guide id="5" pos="430" userDrawn="1">
          <p15:clr>
            <a:srgbClr val="A4A3A4"/>
          </p15:clr>
        </p15:guide>
        <p15:guide id="6" pos="19982"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59" autoAdjust="0"/>
    <p:restoredTop sz="94595" autoAdjust="0"/>
  </p:normalViewPr>
  <p:slideViewPr>
    <p:cSldViewPr snapToGrid="0" snapToObjects="1" showGuides="1">
      <p:cViewPr>
        <p:scale>
          <a:sx n="66" d="100"/>
          <a:sy n="66" d="100"/>
        </p:scale>
        <p:origin x="-5514" y="-8862"/>
      </p:cViewPr>
      <p:guideLst>
        <p:guide orient="horz" pos="4355"/>
        <p:guide orient="horz" pos="378"/>
        <p:guide orient="horz" pos="26457"/>
        <p:guide orient="horz"/>
        <p:guide pos="430"/>
        <p:guide pos="1998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3127"/>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5" Type="http://schemas.openxmlformats.org/officeDocument/2006/relationships/handoutMaster" Target="handoutMasters/handoutMaster1.xml"/><Relationship Id="rId10" Type="http://schemas.openxmlformats.org/officeDocument/2006/relationships/tableStyles" Target="tableStyles.xml"/><Relationship Id="rId9"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0158C5BC-9A70-462C-B28D-9600239EAC64}" type="datetimeFigureOut">
              <a:rPr lang="en-US" smtClean="0"/>
              <a:pPr/>
              <a:t>7/3/2019</a:t>
            </a:fld>
            <a:endParaRPr lang="en-US"/>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171621940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67449" y="7543797"/>
            <a:ext cx="15302366"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80849" y="6798020"/>
            <a:ext cx="15290287"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680846" y="18539366"/>
            <a:ext cx="15294023"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6430501" y="6798020"/>
            <a:ext cx="15290089"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6430501" y="7543797"/>
            <a:ext cx="15290089"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6430501" y="18562153"/>
            <a:ext cx="15285889"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6424641" y="19362791"/>
            <a:ext cx="15291748"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6442353" y="33587998"/>
            <a:ext cx="15278236"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6430501" y="34408823"/>
            <a:ext cx="15285889"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667448" y="19341883"/>
            <a:ext cx="15303687"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4400874" y="5098709"/>
            <a:ext cx="23597541" cy="1260019"/>
          </a:xfrm>
          <a:prstGeom prst="rect">
            <a:avLst/>
          </a:prstGeom>
        </p:spPr>
        <p:txBody>
          <a:bodyPr>
            <a:normAutofit/>
          </a:bodyPr>
          <a:lstStyle>
            <a:lvl1pPr marL="0" indent="0" algn="ctr">
              <a:buFontTx/>
              <a:buNone/>
              <a:defRPr sz="5906">
                <a:solidFill>
                  <a:schemeClr val="tx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affiliations</a:t>
            </a:r>
          </a:p>
        </p:txBody>
      </p:sp>
      <p:sp>
        <p:nvSpPr>
          <p:cNvPr id="79" name="Text Placeholder 76"/>
          <p:cNvSpPr>
            <a:spLocks noGrp="1"/>
          </p:cNvSpPr>
          <p:nvPr>
            <p:ph type="body" sz="quarter" idx="151" hasCustomPrompt="1"/>
          </p:nvPr>
        </p:nvSpPr>
        <p:spPr>
          <a:xfrm>
            <a:off x="4400874" y="3621723"/>
            <a:ext cx="23597541" cy="1885500"/>
          </a:xfrm>
          <a:prstGeom prst="rect">
            <a:avLst/>
          </a:prstGeom>
        </p:spPr>
        <p:txBody>
          <a:bodyPr anchor="t" anchorCtr="1">
            <a:normAutofit/>
          </a:bodyPr>
          <a:lstStyle>
            <a:lvl1pPr marL="0" indent="0" algn="ctr">
              <a:buFontTx/>
              <a:buNone/>
              <a:defRPr sz="8662" b="1">
                <a:solidFill>
                  <a:schemeClr val="tx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authors</a:t>
            </a:r>
          </a:p>
        </p:txBody>
      </p:sp>
      <p:sp>
        <p:nvSpPr>
          <p:cNvPr id="80" name="Text Placeholder 76"/>
          <p:cNvSpPr>
            <a:spLocks noGrp="1"/>
          </p:cNvSpPr>
          <p:nvPr>
            <p:ph type="body" sz="quarter" idx="153" hasCustomPrompt="1"/>
          </p:nvPr>
        </p:nvSpPr>
        <p:spPr>
          <a:xfrm>
            <a:off x="4400874" y="699680"/>
            <a:ext cx="23597541" cy="2343463"/>
          </a:xfrm>
          <a:prstGeom prst="rect">
            <a:avLst/>
          </a:prstGeom>
        </p:spPr>
        <p:txBody>
          <a:bodyPr anchor="t" anchorCtr="1">
            <a:normAutofit/>
          </a:bodyPr>
          <a:lstStyle>
            <a:lvl1pPr marL="0" indent="0" algn="ctr">
              <a:buFontTx/>
              <a:buNone/>
              <a:defRPr sz="13583" b="1">
                <a:solidFill>
                  <a:schemeClr val="bg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67448" y="7711163"/>
            <a:ext cx="7423665"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680849" y="6910521"/>
            <a:ext cx="7417807" cy="807685"/>
          </a:xfrm>
          <a:prstGeom prst="rect">
            <a:avLst/>
          </a:prstGeom>
          <a:noFill/>
        </p:spPr>
        <p:txBody>
          <a:bodyPr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ABSTRACT</a:t>
            </a:r>
          </a:p>
        </p:txBody>
      </p:sp>
      <p:sp>
        <p:nvSpPr>
          <p:cNvPr id="19" name="Text Placeholder 3"/>
          <p:cNvSpPr>
            <a:spLocks noGrp="1"/>
          </p:cNvSpPr>
          <p:nvPr>
            <p:ph type="body" sz="quarter" idx="19" hasCustomPrompt="1"/>
          </p:nvPr>
        </p:nvSpPr>
        <p:spPr>
          <a:xfrm>
            <a:off x="666274" y="19410372"/>
            <a:ext cx="7424836"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680847" y="18651868"/>
            <a:ext cx="7418977"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8553330" y="7700746"/>
            <a:ext cx="15294974"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8553330" y="6910521"/>
            <a:ext cx="15294975"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8553330" y="28458195"/>
            <a:ext cx="15294975"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8553330" y="27657557"/>
            <a:ext cx="15294975"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4304153" y="6910521"/>
            <a:ext cx="7416434"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4304153" y="7711163"/>
            <a:ext cx="7416434"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24299953" y="18730906"/>
            <a:ext cx="7416434"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4347515" y="19531544"/>
            <a:ext cx="7362607"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24304153" y="34309018"/>
            <a:ext cx="7416434" cy="807685"/>
          </a:xfrm>
          <a:prstGeom prst="rect">
            <a:avLst/>
          </a:prstGeom>
          <a:noFill/>
        </p:spPr>
        <p:txBody>
          <a:bodyPr wrap="square" lIns="93910" tIns="93910" rIns="93910" bIns="93910" anchor="ctr" anchorCtr="0">
            <a:spAutoFit/>
          </a:bodyPr>
          <a:lstStyle>
            <a:lvl1pPr marL="0" indent="0" algn="ctr">
              <a:buNone/>
              <a:defRPr sz="4036" b="1" u="sng" baseline="0">
                <a:solidFill>
                  <a:schemeClr val="tx1"/>
                </a:solidFill>
              </a:defRPr>
            </a:lvl1pPr>
          </a:lstStyle>
          <a:p>
            <a:pPr lvl="0"/>
            <a:r>
              <a:rPr lang="en-US" dirty="0"/>
              <a:t>(click to add) CONTACT</a:t>
            </a:r>
          </a:p>
        </p:txBody>
      </p:sp>
      <p:sp>
        <p:nvSpPr>
          <p:cNvPr id="30" name="Text Placeholder 3"/>
          <p:cNvSpPr>
            <a:spLocks noGrp="1"/>
          </p:cNvSpPr>
          <p:nvPr>
            <p:ph type="body" sz="quarter" idx="30" hasCustomPrompt="1"/>
          </p:nvPr>
        </p:nvSpPr>
        <p:spPr>
          <a:xfrm>
            <a:off x="24289971" y="35129209"/>
            <a:ext cx="7420150" cy="905928"/>
          </a:xfrm>
          <a:prstGeom prst="rect">
            <a:avLst/>
          </a:prstGeom>
        </p:spPr>
        <p:txBody>
          <a:bodyPr wrap="square" lIns="234774" tIns="234774" rIns="234774" bIns="234774">
            <a:spAutoFit/>
          </a:bodyPr>
          <a:lstStyle>
            <a:lvl1pPr marL="0" indent="0">
              <a:buNone/>
              <a:defRPr sz="2756">
                <a:solidFill>
                  <a:schemeClr val="tx1"/>
                </a:solidFill>
                <a:latin typeface="Times New Roman" panose="02020603050405020304" pitchFamily="18" charset="0"/>
                <a:cs typeface="Times New Roman" panose="02020603050405020304" pitchFamily="18" charset="0"/>
              </a:defRPr>
            </a:lvl1pPr>
            <a:lvl2pPr marL="1502065" indent="-577717">
              <a:defRPr sz="2559">
                <a:latin typeface="Trebuchet MS" pitchFamily="34" charset="0"/>
              </a:defRPr>
            </a:lvl2pPr>
            <a:lvl3pPr marL="2079783" indent="-577717">
              <a:defRPr sz="2559">
                <a:latin typeface="Trebuchet MS" pitchFamily="34" charset="0"/>
              </a:defRPr>
            </a:lvl3pPr>
            <a:lvl4pPr marL="2715272" indent="-635490">
              <a:defRPr sz="2559">
                <a:latin typeface="Trebuchet MS" pitchFamily="34" charset="0"/>
              </a:defRPr>
            </a:lvl4pPr>
            <a:lvl5pPr marL="3177446" indent="-462174">
              <a:defRPr sz="2559">
                <a:latin typeface="Trebuchet MS" pitchFamily="34" charset="0"/>
              </a:defRPr>
            </a:lvl5pPr>
          </a:lstStyle>
          <a:p>
            <a:pPr lvl="0"/>
            <a:r>
              <a:rPr lang="en-US" dirty="0"/>
              <a:t>Enter your text here</a:t>
            </a:r>
          </a:p>
        </p:txBody>
      </p:sp>
      <p:sp>
        <p:nvSpPr>
          <p:cNvPr id="31" name="Text Placeholder 76"/>
          <p:cNvSpPr>
            <a:spLocks noGrp="1"/>
          </p:cNvSpPr>
          <p:nvPr>
            <p:ph type="body" sz="quarter" idx="150" hasCustomPrompt="1"/>
          </p:nvPr>
        </p:nvSpPr>
        <p:spPr>
          <a:xfrm>
            <a:off x="4400874" y="5098709"/>
            <a:ext cx="23597541" cy="1260019"/>
          </a:xfrm>
          <a:prstGeom prst="rect">
            <a:avLst/>
          </a:prstGeom>
        </p:spPr>
        <p:txBody>
          <a:bodyPr>
            <a:normAutofit/>
          </a:bodyPr>
          <a:lstStyle>
            <a:lvl1pPr marL="0" indent="0" algn="ctr">
              <a:buFontTx/>
              <a:buNone/>
              <a:defRPr sz="5906">
                <a:solidFill>
                  <a:schemeClr val="tx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affiliations</a:t>
            </a:r>
          </a:p>
        </p:txBody>
      </p:sp>
      <p:sp>
        <p:nvSpPr>
          <p:cNvPr id="32" name="Text Placeholder 76"/>
          <p:cNvSpPr>
            <a:spLocks noGrp="1"/>
          </p:cNvSpPr>
          <p:nvPr>
            <p:ph type="body" sz="quarter" idx="151" hasCustomPrompt="1"/>
          </p:nvPr>
        </p:nvSpPr>
        <p:spPr>
          <a:xfrm>
            <a:off x="4400874" y="3621723"/>
            <a:ext cx="23597541" cy="1885500"/>
          </a:xfrm>
          <a:prstGeom prst="rect">
            <a:avLst/>
          </a:prstGeom>
        </p:spPr>
        <p:txBody>
          <a:bodyPr anchor="t" anchorCtr="1">
            <a:normAutofit/>
          </a:bodyPr>
          <a:lstStyle>
            <a:lvl1pPr marL="0" indent="0" algn="ctr">
              <a:buFontTx/>
              <a:buNone/>
              <a:defRPr sz="8662" b="1">
                <a:solidFill>
                  <a:schemeClr val="tx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authors</a:t>
            </a:r>
          </a:p>
        </p:txBody>
      </p:sp>
      <p:sp>
        <p:nvSpPr>
          <p:cNvPr id="33" name="Text Placeholder 76"/>
          <p:cNvSpPr>
            <a:spLocks noGrp="1"/>
          </p:cNvSpPr>
          <p:nvPr>
            <p:ph type="body" sz="quarter" idx="153" hasCustomPrompt="1"/>
          </p:nvPr>
        </p:nvSpPr>
        <p:spPr>
          <a:xfrm>
            <a:off x="4400874" y="699680"/>
            <a:ext cx="23597541" cy="2343463"/>
          </a:xfrm>
          <a:prstGeom prst="rect">
            <a:avLst/>
          </a:prstGeom>
        </p:spPr>
        <p:txBody>
          <a:bodyPr anchor="t" anchorCtr="1">
            <a:normAutofit/>
          </a:bodyPr>
          <a:lstStyle>
            <a:lvl1pPr marL="0" indent="0" algn="ctr">
              <a:buFontTx/>
              <a:buNone/>
              <a:defRPr sz="13583" b="1">
                <a:solidFill>
                  <a:schemeClr val="bg1"/>
                </a:solidFill>
                <a:latin typeface="+mj-lt"/>
              </a:defRPr>
            </a:lvl1pPr>
            <a:lvl2pPr>
              <a:buFontTx/>
              <a:buNone/>
              <a:defRPr sz="7087"/>
            </a:lvl2pPr>
            <a:lvl3pPr>
              <a:buFontTx/>
              <a:buNone/>
              <a:defRPr sz="7087"/>
            </a:lvl3pPr>
            <a:lvl4pPr>
              <a:buFontTx/>
              <a:buNone/>
              <a:defRPr sz="7087"/>
            </a:lvl4pPr>
            <a:lvl5pPr>
              <a:buFontTx/>
              <a:buNone/>
              <a:defRPr sz="7087"/>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2.vml"/><Relationship Id="rId7" Type="http://schemas.openxmlformats.org/officeDocument/2006/relationships/image" Target="../media/image8.png"/><Relationship Id="rId12" Type="http://schemas.openxmlformats.org/officeDocument/2006/relationships/oleObject" Target="../embeddings/oleObject7.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2.xml"/><Relationship Id="rId16" Type="http://schemas.openxmlformats.org/officeDocument/2006/relationships/image" Target="../media/image4.wmf"/><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8.bin"/><Relationship Id="rId10" Type="http://schemas.openxmlformats.org/officeDocument/2006/relationships/oleObject" Target="../embeddings/oleObject6.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7" name="Rounded Rectangle 36"/>
          <p:cNvSpPr/>
          <p:nvPr userDrawn="1"/>
        </p:nvSpPr>
        <p:spPr>
          <a:xfrm>
            <a:off x="680846" y="6745277"/>
            <a:ext cx="15293804" cy="34360832"/>
          </a:xfrm>
          <a:prstGeom prst="roundRect">
            <a:avLst>
              <a:gd name="adj" fmla="val 2950"/>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42"/>
          </a:p>
        </p:txBody>
      </p:sp>
      <p:sp>
        <p:nvSpPr>
          <p:cNvPr id="38" name="Rounded Rectangle 37"/>
          <p:cNvSpPr/>
          <p:nvPr userDrawn="1"/>
        </p:nvSpPr>
        <p:spPr>
          <a:xfrm>
            <a:off x="16428305" y="6745277"/>
            <a:ext cx="15293804" cy="34360832"/>
          </a:xfrm>
          <a:prstGeom prst="roundRect">
            <a:avLst>
              <a:gd name="adj" fmla="val 2950"/>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42"/>
          </a:p>
        </p:txBody>
      </p:sp>
      <p:grpSp>
        <p:nvGrpSpPr>
          <p:cNvPr id="122" name="Group 121"/>
          <p:cNvGrpSpPr/>
          <p:nvPr userDrawn="1"/>
        </p:nvGrpSpPr>
        <p:grpSpPr>
          <a:xfrm>
            <a:off x="-12565865" y="-47369"/>
            <a:ext cx="12171138" cy="43248008"/>
            <a:chOff x="-11259590" y="-1"/>
            <a:chExt cx="11053266" cy="39493430"/>
          </a:xfrm>
        </p:grpSpPr>
        <p:sp>
          <p:nvSpPr>
            <p:cNvPr id="123" name="Rectangle 122"/>
            <p:cNvSpPr/>
            <p:nvPr/>
          </p:nvSpPr>
          <p:spPr>
            <a:xfrm>
              <a:off x="-11216136" y="-1"/>
              <a:ext cx="11009812" cy="3949343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494503" rtl="0" eaLnBrk="1" fontAlgn="auto" latinLnBrk="0" hangingPunct="1">
                <a:lnSpc>
                  <a:spcPct val="100000"/>
                </a:lnSpc>
                <a:spcBef>
                  <a:spcPts val="0"/>
                </a:spcBef>
                <a:spcAft>
                  <a:spcPts val="0"/>
                </a:spcAft>
                <a:buClrTx/>
                <a:buSzTx/>
                <a:buFontTx/>
                <a:buNone/>
                <a:tabLst/>
                <a:defRPr/>
              </a:pPr>
              <a:r>
                <a:rPr lang="en-US" sz="3937" b="1" spc="0" dirty="0">
                  <a:solidFill>
                    <a:srgbClr val="FF0000"/>
                  </a:solidFill>
                  <a:latin typeface="Trebuchet MS" pitchFamily="34" charset="0"/>
                </a:rPr>
                <a:t>(—THIS SIDEBAR DOES NOT PRINT—)</a:t>
              </a:r>
              <a:endParaRPr lang="en-US" sz="3937" b="1" spc="591" dirty="0">
                <a:solidFill>
                  <a:schemeClr val="bg1"/>
                </a:solidFill>
                <a:latin typeface="Trebuchet MS" pitchFamily="34" charset="0"/>
              </a:endParaRPr>
            </a:p>
            <a:p>
              <a:pPr algn="ctr"/>
              <a:r>
                <a:rPr lang="en-US" sz="4725" b="1" spc="591" dirty="0">
                  <a:solidFill>
                    <a:schemeClr val="bg1"/>
                  </a:solidFill>
                  <a:latin typeface="Trebuchet MS" pitchFamily="34" charset="0"/>
                </a:rPr>
                <a:t>DESIGN</a:t>
              </a:r>
              <a:r>
                <a:rPr lang="en-US" sz="4725" b="1" spc="591" baseline="0" dirty="0">
                  <a:solidFill>
                    <a:schemeClr val="bg1"/>
                  </a:solidFill>
                  <a:latin typeface="Trebuchet MS" pitchFamily="34" charset="0"/>
                </a:rPr>
                <a:t> </a:t>
              </a:r>
              <a:r>
                <a:rPr lang="en-US" sz="4725" b="1" spc="591" dirty="0">
                  <a:solidFill>
                    <a:schemeClr val="bg1"/>
                  </a:solidFill>
                  <a:latin typeface="Trebuchet MS" pitchFamily="34" charset="0"/>
                </a:rPr>
                <a:t>GUIDE</a:t>
              </a:r>
            </a:p>
            <a:p>
              <a:pPr algn="ctr"/>
              <a:endParaRPr lang="en-US" sz="3543" b="1" dirty="0">
                <a:latin typeface="Trebuchet MS" pitchFamily="34" charset="0"/>
              </a:endParaRPr>
            </a:p>
            <a:p>
              <a:pPr defTabSz="3706518"/>
              <a:r>
                <a:rPr lang="en-US" sz="3543" i="0" dirty="0">
                  <a:latin typeface="Trebuchet MS" pitchFamily="34" charset="0"/>
                </a:rPr>
                <a:t>This PowerPoint</a:t>
              </a:r>
              <a:r>
                <a:rPr lang="en-US" sz="3543" i="0" baseline="0" dirty="0">
                  <a:latin typeface="Trebuchet MS" pitchFamily="34" charset="0"/>
                </a:rPr>
                <a:t> </a:t>
              </a:r>
              <a:r>
                <a:rPr lang="en-US" sz="3543" i="0" dirty="0">
                  <a:latin typeface="Trebuchet MS" pitchFamily="34" charset="0"/>
                </a:rPr>
                <a:t>2007 template produces</a:t>
              </a:r>
              <a:r>
                <a:rPr lang="en-US" sz="3543" i="0" baseline="0" dirty="0">
                  <a:latin typeface="Trebuchet MS" pitchFamily="34" charset="0"/>
                </a:rPr>
                <a:t> </a:t>
              </a:r>
              <a:r>
                <a:rPr lang="en-US" sz="3543" i="0" dirty="0">
                  <a:latin typeface="Trebuchet MS" pitchFamily="34" charset="0"/>
                </a:rPr>
                <a:t>a 91cmx122cm presentation poster. </a:t>
              </a:r>
              <a:r>
                <a:rPr lang="en-US" sz="3543" dirty="0">
                  <a:latin typeface="Trebuchet MS" pitchFamily="34" charset="0"/>
                </a:rPr>
                <a:t>You</a:t>
              </a:r>
              <a:r>
                <a:rPr lang="en-US" sz="3543" baseline="0" dirty="0">
                  <a:latin typeface="Trebuchet MS" pitchFamily="34" charset="0"/>
                </a:rPr>
                <a:t> can u</a:t>
              </a:r>
              <a:r>
                <a:rPr lang="en-US" sz="3543" dirty="0">
                  <a:latin typeface="Trebuchet MS" pitchFamily="34" charset="0"/>
                </a:rPr>
                <a:t>se</a:t>
              </a:r>
              <a:r>
                <a:rPr lang="en-US" sz="3543" baseline="0" dirty="0">
                  <a:latin typeface="Trebuchet MS" pitchFamily="34" charset="0"/>
                </a:rPr>
                <a:t> it to create your research poster and </a:t>
              </a:r>
              <a:r>
                <a:rPr lang="en-US" sz="3543" dirty="0">
                  <a:latin typeface="Trebuchet MS" pitchFamily="34" charset="0"/>
                </a:rPr>
                <a:t>save valuable time placing titles, subtitles,</a:t>
              </a:r>
              <a:r>
                <a:rPr lang="en-US" sz="3543" baseline="0" dirty="0">
                  <a:latin typeface="Trebuchet MS" pitchFamily="34" charset="0"/>
                </a:rPr>
                <a:t> text, and graphics</a:t>
              </a:r>
              <a:r>
                <a:rPr lang="en-US" sz="3543" dirty="0">
                  <a:latin typeface="Trebuchet MS" pitchFamily="34" charset="0"/>
                </a:rPr>
                <a:t>. </a:t>
              </a:r>
            </a:p>
            <a:p>
              <a:pPr defTabSz="3706518"/>
              <a:endParaRPr lang="en-US" sz="3543" dirty="0">
                <a:latin typeface="Trebuchet MS" pitchFamily="34" charset="0"/>
              </a:endParaRPr>
            </a:p>
            <a:p>
              <a:pPr defTabSz="4320308"/>
              <a:r>
                <a:rPr lang="en-US" sz="3543" dirty="0">
                  <a:latin typeface="Trebuchet MS" pitchFamily="34" charset="0"/>
                </a:rPr>
                <a:t>We provide a series of online tutorials that will guide you through the poster design process and answer your poster production questions. To view our template tutorials, go online to </a:t>
              </a:r>
              <a:r>
                <a:rPr lang="en-US" sz="3543" b="1" dirty="0">
                  <a:solidFill>
                    <a:srgbClr val="FFC000"/>
                  </a:solidFill>
                  <a:latin typeface="Trebuchet MS" pitchFamily="34" charset="0"/>
                </a:rPr>
                <a:t>PosterPresentations.com</a:t>
              </a:r>
              <a:r>
                <a:rPr lang="en-US" sz="3543" b="1" dirty="0">
                  <a:solidFill>
                    <a:schemeClr val="bg1"/>
                  </a:solidFill>
                  <a:latin typeface="Trebuchet MS" pitchFamily="34" charset="0"/>
                </a:rPr>
                <a:t> </a:t>
              </a:r>
              <a:r>
                <a:rPr lang="en-US" sz="3543" dirty="0">
                  <a:solidFill>
                    <a:schemeClr val="bg1"/>
                  </a:solidFill>
                  <a:latin typeface="Trebuchet MS" pitchFamily="34" charset="0"/>
                </a:rPr>
                <a:t>and click on HELP DESK.</a:t>
              </a:r>
            </a:p>
            <a:p>
              <a:pPr defTabSz="4320308"/>
              <a:endParaRPr lang="en-US" sz="3543" dirty="0">
                <a:latin typeface="Trebuchet MS" pitchFamily="34" charset="0"/>
              </a:endParaRPr>
            </a:p>
            <a:p>
              <a:pPr defTabSz="4320308"/>
              <a:r>
                <a:rPr lang="en-US" sz="3543" dirty="0">
                  <a:solidFill>
                    <a:schemeClr val="bg1"/>
                  </a:solidFill>
                  <a:latin typeface="Trebuchet MS" pitchFamily="34" charset="0"/>
                </a:rPr>
                <a:t>When</a:t>
              </a:r>
              <a:r>
                <a:rPr lang="en-US" sz="3543" baseline="0" dirty="0">
                  <a:solidFill>
                    <a:schemeClr val="bg1"/>
                  </a:solidFill>
                  <a:latin typeface="Trebuchet MS" pitchFamily="34" charset="0"/>
                </a:rPr>
                <a:t> you are ready to print your poster</a:t>
              </a:r>
              <a:r>
                <a:rPr lang="en-US" sz="3543" dirty="0">
                  <a:solidFill>
                    <a:schemeClr val="bg1"/>
                  </a:solidFill>
                  <a:latin typeface="Trebuchet MS" pitchFamily="34" charset="0"/>
                </a:rPr>
                <a:t>,</a:t>
              </a:r>
              <a:r>
                <a:rPr lang="en-US" sz="3543" baseline="0" dirty="0">
                  <a:solidFill>
                    <a:schemeClr val="bg1"/>
                  </a:solidFill>
                  <a:latin typeface="Trebuchet MS" pitchFamily="34" charset="0"/>
                </a:rPr>
                <a:t> go online to </a:t>
              </a:r>
              <a:r>
                <a:rPr lang="en-US" sz="3543" b="0" dirty="0">
                  <a:solidFill>
                    <a:schemeClr val="bg1"/>
                  </a:solidFill>
                  <a:latin typeface="Trebuchet MS" pitchFamily="34" charset="0"/>
                </a:rPr>
                <a:t>PosterPresentations.com</a:t>
              </a:r>
              <a:br>
                <a:rPr lang="en-US" sz="3543" dirty="0">
                  <a:solidFill>
                    <a:schemeClr val="bg1"/>
                  </a:solidFill>
                  <a:latin typeface="Trebuchet MS" pitchFamily="34" charset="0"/>
                </a:rPr>
              </a:br>
              <a:endParaRPr lang="en-US" sz="3543" dirty="0">
                <a:solidFill>
                  <a:schemeClr val="bg1"/>
                </a:solidFill>
                <a:latin typeface="Trebuchet MS" pitchFamily="34" charset="0"/>
              </a:endParaRPr>
            </a:p>
            <a:p>
              <a:pPr algn="l" defTabSz="3706518"/>
              <a:r>
                <a:rPr lang="en-US" sz="3543" b="0" dirty="0">
                  <a:solidFill>
                    <a:schemeClr val="bg1"/>
                  </a:solidFill>
                  <a:latin typeface="Trebuchet MS" pitchFamily="34" charset="0"/>
                </a:rPr>
                <a:t>Need</a:t>
              </a:r>
              <a:r>
                <a:rPr lang="en-US" sz="3543" b="0" baseline="0" dirty="0">
                  <a:solidFill>
                    <a:schemeClr val="bg1"/>
                  </a:solidFill>
                  <a:latin typeface="Trebuchet MS" pitchFamily="34" charset="0"/>
                </a:rPr>
                <a:t> assistance? Call us at </a:t>
              </a:r>
              <a:r>
                <a:rPr lang="en-US" sz="3543" b="0" dirty="0">
                  <a:solidFill>
                    <a:srgbClr val="FFC000"/>
                  </a:solidFill>
                  <a:latin typeface="Trebuchet MS" pitchFamily="34" charset="0"/>
                </a:rPr>
                <a:t>1.510.649.3001</a:t>
              </a:r>
            </a:p>
            <a:p>
              <a:pPr algn="l" defTabSz="3706518"/>
              <a:endParaRPr lang="en-US" sz="4331" b="1" dirty="0">
                <a:solidFill>
                  <a:srgbClr val="FFFF00"/>
                </a:solidFill>
                <a:latin typeface="Trebuchet MS" pitchFamily="34" charset="0"/>
              </a:endParaRPr>
            </a:p>
            <a:p>
              <a:pPr algn="ctr"/>
              <a:endParaRPr lang="en-US" sz="3150" b="1" dirty="0">
                <a:solidFill>
                  <a:schemeClr val="bg1"/>
                </a:solidFill>
                <a:latin typeface="Trebuchet MS" pitchFamily="34" charset="0"/>
              </a:endParaRPr>
            </a:p>
            <a:p>
              <a:pPr algn="ctr"/>
              <a:r>
                <a:rPr lang="en-US" sz="4725" b="1" spc="591" dirty="0">
                  <a:solidFill>
                    <a:schemeClr val="bg1"/>
                  </a:solidFill>
                  <a:latin typeface="Trebuchet MS" pitchFamily="34" charset="0"/>
                </a:rPr>
                <a:t>QUICK START</a:t>
              </a:r>
            </a:p>
            <a:p>
              <a:pPr algn="ctr"/>
              <a:endParaRPr lang="en-US" sz="3937" b="1"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Zoom in and out</a:t>
              </a:r>
            </a:p>
            <a:p>
              <a:pPr marL="2487621" indent="-640656" algn="l" defTabSz="837541">
                <a:tabLst/>
              </a:pPr>
              <a:r>
                <a:rPr lang="en-US" sz="3150" b="0" baseline="0" dirty="0">
                  <a:solidFill>
                    <a:schemeClr val="bg1"/>
                  </a:solidFill>
                  <a:latin typeface="Trebuchet MS" pitchFamily="34" charset="0"/>
                </a:rPr>
                <a:t>	</a:t>
              </a:r>
              <a:r>
                <a:rPr lang="en-US" sz="315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3543" b="0"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Title, Authors, and Affiliations</a:t>
              </a:r>
            </a:p>
            <a:p>
              <a:pPr algn="l"/>
              <a:r>
                <a:rPr lang="en-US" sz="3150" b="0" baseline="0" dirty="0">
                  <a:solidFill>
                    <a:schemeClr val="bg1">
                      <a:lumMod val="75000"/>
                    </a:schemeClr>
                  </a:solidFill>
                  <a:latin typeface="Trebuchet MS" pitchFamily="34" charset="0"/>
                </a:rPr>
                <a:t>Start designing your poster by adding the title, the names of the authors, and the affiliated institutions. </a:t>
              </a:r>
              <a:r>
                <a:rPr lang="en-US" sz="315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150" b="0" spc="0" baseline="0" dirty="0">
                <a:solidFill>
                  <a:schemeClr val="bg1">
                    <a:lumMod val="75000"/>
                  </a:schemeClr>
                </a:solidFill>
                <a:latin typeface="Trebuchet MS" pitchFamily="34" charset="0"/>
              </a:endParaRPr>
            </a:p>
            <a:p>
              <a:pPr algn="l"/>
              <a:r>
                <a:rPr lang="en-US" sz="3150" b="1" spc="295" baseline="0" dirty="0">
                  <a:solidFill>
                    <a:srgbClr val="FFC000"/>
                  </a:solidFill>
                  <a:latin typeface="Trebuchet MS" pitchFamily="34" charset="0"/>
                </a:rPr>
                <a:t>TIP</a:t>
              </a:r>
              <a:r>
                <a:rPr lang="en-US" sz="3150" b="1" baseline="0" dirty="0">
                  <a:solidFill>
                    <a:srgbClr val="FFC000"/>
                  </a:solidFill>
                  <a:latin typeface="Trebuchet MS" pitchFamily="34" charset="0"/>
                </a:rPr>
                <a:t>: </a:t>
              </a:r>
              <a:r>
                <a:rPr lang="en-US" sz="3150" b="0" baseline="0" dirty="0">
                  <a:solidFill>
                    <a:schemeClr val="bg1">
                      <a:lumMod val="75000"/>
                    </a:schemeClr>
                  </a:solidFill>
                  <a:latin typeface="Trebuchet MS" pitchFamily="34" charset="0"/>
                </a:rPr>
                <a:t>The font size of your title should be bigger than your name(s) and institution name(s).</a:t>
              </a:r>
            </a:p>
            <a:p>
              <a:pPr algn="l"/>
              <a:br>
                <a:rPr lang="en-US" sz="3543" b="1" baseline="0" dirty="0">
                  <a:solidFill>
                    <a:schemeClr val="bg1"/>
                  </a:solidFill>
                  <a:latin typeface="Trebuchet MS" pitchFamily="34" charset="0"/>
                </a:rPr>
              </a:br>
              <a:endParaRPr lang="en-US" sz="3543" b="1" dirty="0">
                <a:solidFill>
                  <a:schemeClr val="bg1"/>
                </a:solidFill>
                <a:latin typeface="Trebuchet MS" pitchFamily="34" charset="0"/>
              </a:endParaRPr>
            </a:p>
            <a:p>
              <a:pPr algn="ctr"/>
              <a:endParaRPr lang="en-US" sz="3543" b="1" dirty="0">
                <a:solidFill>
                  <a:srgbClr val="FFC000"/>
                </a:solidFill>
                <a:latin typeface="Trebuchet MS" pitchFamily="34" charset="0"/>
              </a:endParaRPr>
            </a:p>
            <a:p>
              <a:pPr algn="ctr"/>
              <a:endParaRPr lang="en-US" sz="3543" b="1" dirty="0">
                <a:solidFill>
                  <a:srgbClr val="FFC000"/>
                </a:solidFill>
                <a:latin typeface="Trebuchet MS" pitchFamily="34" charset="0"/>
              </a:endParaRPr>
            </a:p>
            <a:p>
              <a:pPr algn="ctr"/>
              <a:r>
                <a:rPr lang="en-US" sz="3937" b="1" dirty="0">
                  <a:solidFill>
                    <a:srgbClr val="FFC000"/>
                  </a:solidFill>
                  <a:latin typeface="Trebuchet MS" pitchFamily="34" charset="0"/>
                </a:rPr>
                <a:t>Adding Logos</a:t>
              </a:r>
              <a:r>
                <a:rPr lang="en-US" sz="3937" b="1" baseline="0" dirty="0">
                  <a:solidFill>
                    <a:srgbClr val="FFC000"/>
                  </a:solidFill>
                  <a:latin typeface="Trebuchet MS" pitchFamily="34" charset="0"/>
                </a:rPr>
                <a:t> / Seals</a:t>
              </a:r>
            </a:p>
            <a:p>
              <a:pPr algn="l"/>
              <a:r>
                <a:rPr lang="en-US" sz="315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150" b="0" spc="295" baseline="0" dirty="0">
                <a:solidFill>
                  <a:schemeClr val="bg1">
                    <a:lumMod val="75000"/>
                  </a:schemeClr>
                </a:solidFill>
                <a:latin typeface="Trebuchet MS" pitchFamily="34" charset="0"/>
              </a:endParaRPr>
            </a:p>
            <a:p>
              <a:pPr algn="l"/>
              <a:r>
                <a:rPr lang="en-US" sz="3150" b="1" spc="295" baseline="0" dirty="0">
                  <a:solidFill>
                    <a:srgbClr val="FFC000"/>
                  </a:solidFill>
                  <a:latin typeface="Trebuchet MS" pitchFamily="34" charset="0"/>
                </a:rPr>
                <a:t>TIP:</a:t>
              </a:r>
              <a:r>
                <a:rPr lang="en-US" sz="3150" b="1" spc="0" baseline="0" dirty="0">
                  <a:solidFill>
                    <a:srgbClr val="FFC000"/>
                  </a:solidFill>
                  <a:latin typeface="Trebuchet MS" pitchFamily="34" charset="0"/>
                </a:rPr>
                <a:t> </a:t>
              </a:r>
              <a:r>
                <a:rPr lang="en-US" sz="3150" b="0" baseline="0" dirty="0">
                  <a:solidFill>
                    <a:schemeClr val="bg1">
                      <a:lumMod val="75000"/>
                    </a:schemeClr>
                  </a:solidFill>
                  <a:latin typeface="Trebuchet MS" pitchFamily="34" charset="0"/>
                </a:rPr>
                <a:t>See if your school’s logo is available on our free poster templates page.</a:t>
              </a:r>
            </a:p>
            <a:p>
              <a:pPr algn="l"/>
              <a:endParaRPr lang="en-US" sz="3150" b="0" baseline="0" dirty="0">
                <a:latin typeface="Trebuchet MS" pitchFamily="34" charset="0"/>
              </a:endParaRPr>
            </a:p>
            <a:p>
              <a:pPr algn="ctr"/>
              <a:r>
                <a:rPr lang="en-US" sz="3937" b="1" baseline="0" dirty="0">
                  <a:solidFill>
                    <a:srgbClr val="FFC000"/>
                  </a:solidFill>
                  <a:latin typeface="Trebuchet MS" pitchFamily="34" charset="0"/>
                </a:rPr>
                <a:t>Photographs / Graphics</a:t>
              </a:r>
            </a:p>
            <a:p>
              <a:pPr algn="l" defTabSz="962547"/>
              <a:r>
                <a:rPr lang="en-US" sz="315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150" b="0" spc="0" baseline="0" dirty="0">
                  <a:solidFill>
                    <a:schemeClr val="bg1">
                      <a:lumMod val="75000"/>
                    </a:schemeClr>
                  </a:solidFill>
                  <a:latin typeface="Trebuchet MS" pitchFamily="34" charset="0"/>
                </a:rPr>
                <a:t>disproportionally.</a:t>
              </a:r>
            </a:p>
            <a:p>
              <a:pPr algn="l" defTabSz="962547"/>
              <a:endParaRPr lang="en-US" sz="3150" b="0" baseline="0" dirty="0">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r>
                <a:rPr lang="en-US" sz="3937" b="1" baseline="0" dirty="0">
                  <a:solidFill>
                    <a:srgbClr val="FFC000"/>
                  </a:solidFill>
                  <a:latin typeface="Trebuchet MS" pitchFamily="34" charset="0"/>
                </a:rPr>
                <a:t>Image Quality Check</a:t>
              </a:r>
            </a:p>
            <a:p>
              <a:pPr lvl="0" algn="l" defTabSz="962547"/>
              <a:r>
                <a:rPr lang="en-US" sz="3150" b="0" baseline="0" dirty="0">
                  <a:solidFill>
                    <a:schemeClr val="bg1">
                      <a:lumMod val="75000"/>
                    </a:schemeClr>
                  </a:solidFill>
                  <a:latin typeface="Trebuchet MS" pitchFamily="34" charset="0"/>
                </a:rPr>
                <a:t>Zoom in and look at your images at 100% magnification. If they look good they will print well. </a:t>
              </a:r>
              <a:endParaRPr lang="en-US" sz="3543" b="0" dirty="0">
                <a:latin typeface="Trebuchet MS" pitchFamily="34" charset="0"/>
              </a:endParaRPr>
            </a:p>
          </p:txBody>
        </p:sp>
        <p:cxnSp>
          <p:nvCxnSpPr>
            <p:cNvPr id="124" name="Straight Connector 123"/>
            <p:cNvCxnSpPr/>
            <p:nvPr/>
          </p:nvCxnSpPr>
          <p:spPr>
            <a:xfrm>
              <a:off x="-11259590" y="10022764"/>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25" name="Picture 124"/>
            <p:cNvPicPr>
              <a:picLocks noChangeAspect="1"/>
            </p:cNvPicPr>
            <p:nvPr userDrawn="1"/>
          </p:nvPicPr>
          <p:blipFill>
            <a:blip r:embed="rId4"/>
            <a:stretch>
              <a:fillRect/>
            </a:stretch>
          </p:blipFill>
          <p:spPr>
            <a:xfrm>
              <a:off x="-10732766" y="12366455"/>
              <a:ext cx="1597666" cy="1201935"/>
            </a:xfrm>
            <a:prstGeom prst="rect">
              <a:avLst/>
            </a:prstGeom>
          </p:spPr>
        </p:pic>
        <p:pic>
          <p:nvPicPr>
            <p:cNvPr id="126" name="Picture 125"/>
            <p:cNvPicPr>
              <a:picLocks noChangeAspect="1"/>
            </p:cNvPicPr>
            <p:nvPr userDrawn="1"/>
          </p:nvPicPr>
          <p:blipFill>
            <a:blip r:embed="rId5"/>
            <a:stretch>
              <a:fillRect/>
            </a:stretch>
          </p:blipFill>
          <p:spPr>
            <a:xfrm>
              <a:off x="-10753121" y="19123126"/>
              <a:ext cx="9986808" cy="1053596"/>
            </a:xfrm>
            <a:prstGeom prst="rect">
              <a:avLst/>
            </a:prstGeom>
          </p:spPr>
        </p:pic>
        <p:grpSp>
          <p:nvGrpSpPr>
            <p:cNvPr id="127" name="Group 126"/>
            <p:cNvGrpSpPr/>
            <p:nvPr userDrawn="1"/>
          </p:nvGrpSpPr>
          <p:grpSpPr>
            <a:xfrm>
              <a:off x="-10018193" y="29365047"/>
              <a:ext cx="7531184" cy="2055473"/>
              <a:chOff x="-4596333" y="13692496"/>
              <a:chExt cx="3470786" cy="944372"/>
            </a:xfrm>
          </p:grpSpPr>
          <p:grpSp>
            <p:nvGrpSpPr>
              <p:cNvPr id="133" name="Group 132"/>
              <p:cNvGrpSpPr/>
              <p:nvPr userDrawn="1"/>
            </p:nvGrpSpPr>
            <p:grpSpPr>
              <a:xfrm>
                <a:off x="-2909401" y="13736732"/>
                <a:ext cx="624431" cy="898924"/>
                <a:chOff x="-4115837" y="14951891"/>
                <a:chExt cx="779338" cy="1288151"/>
              </a:xfrm>
            </p:grpSpPr>
            <p:pic>
              <p:nvPicPr>
                <p:cNvPr id="139" name="Picture 138"/>
                <p:cNvPicPr>
                  <a:picLocks noChangeAspect="1"/>
                </p:cNvPicPr>
                <p:nvPr userDrawn="1"/>
              </p:nvPicPr>
              <p:blipFill>
                <a:blip r:embed="rId6"/>
                <a:stretch>
                  <a:fillRect/>
                </a:stretch>
              </p:blipFill>
              <p:spPr>
                <a:xfrm>
                  <a:off x="-4105300" y="14951891"/>
                  <a:ext cx="768801" cy="1090857"/>
                </a:xfrm>
                <a:prstGeom prst="rect">
                  <a:avLst/>
                </a:prstGeom>
              </p:spPr>
            </p:pic>
            <p:sp>
              <p:nvSpPr>
                <p:cNvPr id="140" name="TextBox 139"/>
                <p:cNvSpPr txBox="1"/>
                <p:nvPr userDrawn="1"/>
              </p:nvSpPr>
              <p:spPr>
                <a:xfrm>
                  <a:off x="-4115837" y="15948633"/>
                  <a:ext cx="779337" cy="291409"/>
                </a:xfrm>
                <a:prstGeom prst="rect">
                  <a:avLst/>
                </a:prstGeom>
                <a:solidFill>
                  <a:schemeClr val="accent1"/>
                </a:solidFill>
                <a:ln>
                  <a:noFill/>
                </a:ln>
              </p:spPr>
              <p:txBody>
                <a:bodyPr wrap="square" lIns="91440" tIns="91440" rIns="91440" bIns="91440" rtlCol="0">
                  <a:spAutoFit/>
                </a:bodyPr>
                <a:lstStyle/>
                <a:p>
                  <a:pPr algn="ctr"/>
                  <a:r>
                    <a:rPr lang="en-US" sz="1969" b="1" dirty="0">
                      <a:solidFill>
                        <a:schemeClr val="tx1"/>
                      </a:solidFill>
                    </a:rPr>
                    <a:t>ORIGINAL</a:t>
                  </a:r>
                </a:p>
              </p:txBody>
            </p:sp>
          </p:grpSp>
          <p:grpSp>
            <p:nvGrpSpPr>
              <p:cNvPr id="134" name="Group 133"/>
              <p:cNvGrpSpPr/>
              <p:nvPr userDrawn="1"/>
            </p:nvGrpSpPr>
            <p:grpSpPr>
              <a:xfrm>
                <a:off x="-2159064" y="13736740"/>
                <a:ext cx="1033517" cy="898917"/>
                <a:chOff x="-3094760" y="14877307"/>
                <a:chExt cx="1420279" cy="1235306"/>
              </a:xfrm>
            </p:grpSpPr>
            <p:pic>
              <p:nvPicPr>
                <p:cNvPr id="137" name="Picture 136"/>
                <p:cNvPicPr>
                  <a:picLocks noChangeAspect="1"/>
                </p:cNvPicPr>
                <p:nvPr userDrawn="1"/>
              </p:nvPicPr>
              <p:blipFill>
                <a:blip r:embed="rId6"/>
                <a:stretch>
                  <a:fillRect/>
                </a:stretch>
              </p:blipFill>
              <p:spPr>
                <a:xfrm>
                  <a:off x="-3094760" y="14877307"/>
                  <a:ext cx="1420279" cy="1029694"/>
                </a:xfrm>
                <a:prstGeom prst="rect">
                  <a:avLst/>
                </a:prstGeom>
              </p:spPr>
            </p:pic>
            <p:sp>
              <p:nvSpPr>
                <p:cNvPr id="138" name="TextBox 137"/>
                <p:cNvSpPr txBox="1"/>
                <p:nvPr userDrawn="1"/>
              </p:nvSpPr>
              <p:spPr>
                <a:xfrm>
                  <a:off x="-3092013" y="15833157"/>
                  <a:ext cx="1417532" cy="279456"/>
                </a:xfrm>
                <a:prstGeom prst="rect">
                  <a:avLst/>
                </a:prstGeom>
                <a:solidFill>
                  <a:srgbClr val="FF0000"/>
                </a:solidFill>
              </p:spPr>
              <p:txBody>
                <a:bodyPr wrap="square" lIns="457200" tIns="91440" rIns="457200" bIns="91440" rtlCol="0">
                  <a:spAutoFit/>
                </a:bodyPr>
                <a:lstStyle/>
                <a:p>
                  <a:pPr algn="ctr"/>
                  <a:r>
                    <a:rPr lang="en-US" sz="1969" b="1" dirty="0">
                      <a:solidFill>
                        <a:schemeClr val="bg1"/>
                      </a:solidFill>
                    </a:rPr>
                    <a:t>DISTORTED</a:t>
                  </a:r>
                  <a:endParaRPr lang="en-US" sz="886" b="1" dirty="0">
                    <a:solidFill>
                      <a:schemeClr val="bg1"/>
                    </a:solidFill>
                  </a:endParaRPr>
                </a:p>
              </p:txBody>
            </p:sp>
          </p:grpSp>
          <p:pic>
            <p:nvPicPr>
              <p:cNvPr id="135" name="Picture 134"/>
              <p:cNvPicPr>
                <a:picLocks noChangeAspect="1"/>
              </p:cNvPicPr>
              <p:nvPr userDrawn="1"/>
            </p:nvPicPr>
            <p:blipFill>
              <a:blip r:embed="rId7"/>
              <a:stretch>
                <a:fillRect/>
              </a:stretch>
            </p:blipFill>
            <p:spPr>
              <a:xfrm>
                <a:off x="-4596333" y="13692496"/>
                <a:ext cx="1098742" cy="847761"/>
              </a:xfrm>
              <a:prstGeom prst="rect">
                <a:avLst/>
              </a:prstGeom>
            </p:spPr>
          </p:pic>
          <p:sp>
            <p:nvSpPr>
              <p:cNvPr id="136" name="TextBox 135"/>
              <p:cNvSpPr txBox="1"/>
              <p:nvPr userDrawn="1"/>
            </p:nvSpPr>
            <p:spPr>
              <a:xfrm>
                <a:off x="-4566506" y="14341484"/>
                <a:ext cx="1035685" cy="295384"/>
              </a:xfrm>
              <a:prstGeom prst="rect">
                <a:avLst/>
              </a:prstGeom>
              <a:noFill/>
            </p:spPr>
            <p:txBody>
              <a:bodyPr wrap="square" lIns="457200" tIns="457200" rIns="457200" bIns="0" rtlCol="0">
                <a:spAutoFit/>
              </a:bodyPr>
              <a:lstStyle/>
              <a:p>
                <a:pPr algn="ctr"/>
                <a:r>
                  <a:rPr lang="en-US" sz="1575" dirty="0">
                    <a:solidFill>
                      <a:schemeClr val="bg1"/>
                    </a:solidFill>
                  </a:rPr>
                  <a:t>Corner</a:t>
                </a:r>
                <a:r>
                  <a:rPr lang="en-US" sz="1575" baseline="0" dirty="0">
                    <a:solidFill>
                      <a:schemeClr val="bg1"/>
                    </a:solidFill>
                  </a:rPr>
                  <a:t> handles</a:t>
                </a:r>
                <a:endParaRPr lang="en-US" sz="1575" dirty="0">
                  <a:solidFill>
                    <a:schemeClr val="bg1"/>
                  </a:solidFill>
                </a:endParaRPr>
              </a:p>
            </p:txBody>
          </p:sp>
        </p:grpSp>
        <p:grpSp>
          <p:nvGrpSpPr>
            <p:cNvPr id="128" name="Group 127"/>
            <p:cNvGrpSpPr/>
            <p:nvPr userDrawn="1"/>
          </p:nvGrpSpPr>
          <p:grpSpPr>
            <a:xfrm>
              <a:off x="-10732766" y="34463689"/>
              <a:ext cx="9344084" cy="2453249"/>
              <a:chOff x="-4908909" y="15818038"/>
              <a:chExt cx="4306270" cy="1127127"/>
            </a:xfrm>
          </p:grpSpPr>
          <p:graphicFrame>
            <p:nvGraphicFramePr>
              <p:cNvPr id="129" name="Object 128"/>
              <p:cNvGraphicFramePr>
                <a:graphicFrameLocks noChangeAspect="1"/>
              </p:cNvGraphicFramePr>
              <p:nvPr userDrawn="1">
                <p:extLst>
                  <p:ext uri="{D42A27DB-BD31-4B8C-83A1-F6EECF244321}">
                    <p14:modId xmlns:p14="http://schemas.microsoft.com/office/powerpoint/2010/main" val="2570841824"/>
                  </p:ext>
                </p:extLst>
              </p:nvPr>
            </p:nvGraphicFramePr>
            <p:xfrm>
              <a:off x="-4682404" y="15818045"/>
              <a:ext cx="1828800" cy="1117600"/>
            </p:xfrm>
            <a:graphic>
              <a:graphicData uri="http://schemas.openxmlformats.org/presentationml/2006/ole">
                <mc:AlternateContent xmlns:mc="http://schemas.openxmlformats.org/markup-compatibility/2006">
                  <mc:Choice xmlns:v="urn:schemas-microsoft-com:vml" Requires="v">
                    <p:oleObj spid="_x0000_s1334"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682404" y="15818045"/>
                            <a:ext cx="1828800" cy="1117600"/>
                          </a:xfrm>
                          <a:prstGeom prst="rect">
                            <a:avLst/>
                          </a:prstGeom>
                        </p:spPr>
                      </p:pic>
                    </p:oleObj>
                  </mc:Fallback>
                </mc:AlternateContent>
              </a:graphicData>
            </a:graphic>
          </p:graphicFrame>
          <p:graphicFrame>
            <p:nvGraphicFramePr>
              <p:cNvPr id="130" name="Object 129"/>
              <p:cNvGraphicFramePr>
                <a:graphicFrameLocks noChangeAspect="1"/>
              </p:cNvGraphicFramePr>
              <p:nvPr userDrawn="1">
                <p:extLst>
                  <p:ext uri="{D42A27DB-BD31-4B8C-83A1-F6EECF244321}">
                    <p14:modId xmlns:p14="http://schemas.microsoft.com/office/powerpoint/2010/main" val="1875106854"/>
                  </p:ext>
                </p:extLst>
              </p:nvPr>
            </p:nvGraphicFramePr>
            <p:xfrm>
              <a:off x="-2605698" y="15821738"/>
              <a:ext cx="1828800" cy="1117600"/>
            </p:xfrm>
            <a:graphic>
              <a:graphicData uri="http://schemas.openxmlformats.org/presentationml/2006/ole">
                <mc:AlternateContent xmlns:mc="http://schemas.openxmlformats.org/markup-compatibility/2006">
                  <mc:Choice xmlns:v="urn:schemas-microsoft-com:vml" Requires="v">
                    <p:oleObj spid="_x0000_s1335"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605698" y="15821738"/>
                            <a:ext cx="1828800" cy="1117600"/>
                          </a:xfrm>
                          <a:prstGeom prst="rect">
                            <a:avLst/>
                          </a:prstGeom>
                        </p:spPr>
                      </p:pic>
                    </p:oleObj>
                  </mc:Fallback>
                </mc:AlternateContent>
              </a:graphicData>
            </a:graphic>
          </p:graphicFrame>
          <p:sp>
            <p:nvSpPr>
              <p:cNvPr id="131" name="TextBox 130"/>
              <p:cNvSpPr txBox="1"/>
              <p:nvPr userDrawn="1"/>
            </p:nvSpPr>
            <p:spPr>
              <a:xfrm rot="16200000">
                <a:off x="-5384842" y="16293971"/>
                <a:ext cx="1117601" cy="165735"/>
              </a:xfrm>
              <a:prstGeom prst="rect">
                <a:avLst/>
              </a:prstGeom>
              <a:noFill/>
            </p:spPr>
            <p:txBody>
              <a:bodyPr wrap="square" lIns="91440" tIns="91440" rIns="91440" bIns="0" rtlCol="0">
                <a:spAutoFit/>
              </a:bodyPr>
              <a:lstStyle/>
              <a:p>
                <a:pPr algn="ctr"/>
                <a:r>
                  <a:rPr lang="en-US" sz="1969" dirty="0">
                    <a:solidFill>
                      <a:srgbClr val="92D050"/>
                    </a:solidFill>
                  </a:rPr>
                  <a:t>Good</a:t>
                </a:r>
                <a:r>
                  <a:rPr lang="en-US" sz="1969" baseline="0" dirty="0">
                    <a:solidFill>
                      <a:srgbClr val="92D050"/>
                    </a:solidFill>
                  </a:rPr>
                  <a:t> </a:t>
                </a:r>
                <a:r>
                  <a:rPr lang="en-US" sz="1969" baseline="0" dirty="0">
                    <a:solidFill>
                      <a:schemeClr val="bg1"/>
                    </a:solidFill>
                  </a:rPr>
                  <a:t>printing quality</a:t>
                </a:r>
                <a:endParaRPr lang="en-US" sz="1969" dirty="0">
                  <a:solidFill>
                    <a:schemeClr val="bg1"/>
                  </a:solidFill>
                </a:endParaRPr>
              </a:p>
            </p:txBody>
          </p:sp>
          <p:sp>
            <p:nvSpPr>
              <p:cNvPr id="132" name="TextBox 131"/>
              <p:cNvSpPr txBox="1"/>
              <p:nvPr userDrawn="1"/>
            </p:nvSpPr>
            <p:spPr>
              <a:xfrm rot="16200000">
                <a:off x="-1244307" y="16303497"/>
                <a:ext cx="1117601" cy="165735"/>
              </a:xfrm>
              <a:prstGeom prst="rect">
                <a:avLst/>
              </a:prstGeom>
              <a:noFill/>
            </p:spPr>
            <p:txBody>
              <a:bodyPr wrap="square" lIns="91440" tIns="91440" rIns="91440" bIns="0" rtlCol="0">
                <a:spAutoFit/>
              </a:bodyPr>
              <a:lstStyle/>
              <a:p>
                <a:pPr algn="ctr"/>
                <a:r>
                  <a:rPr lang="en-US" sz="1969" dirty="0">
                    <a:solidFill>
                      <a:srgbClr val="FF0000"/>
                    </a:solidFill>
                  </a:rPr>
                  <a:t>Bad </a:t>
                </a:r>
                <a:r>
                  <a:rPr lang="en-US" sz="1969" dirty="0">
                    <a:solidFill>
                      <a:schemeClr val="bg1"/>
                    </a:solidFill>
                  </a:rPr>
                  <a:t>printing quality</a:t>
                </a:r>
              </a:p>
            </p:txBody>
          </p:sp>
        </p:grpSp>
      </p:grpSp>
      <p:grpSp>
        <p:nvGrpSpPr>
          <p:cNvPr id="141" name="Group 140"/>
          <p:cNvGrpSpPr/>
          <p:nvPr userDrawn="1"/>
        </p:nvGrpSpPr>
        <p:grpSpPr>
          <a:xfrm>
            <a:off x="32837722" y="0"/>
            <a:ext cx="12158534" cy="43200638"/>
            <a:chOff x="44157839" y="-55065"/>
            <a:chExt cx="11062139" cy="39522767"/>
          </a:xfrm>
        </p:grpSpPr>
        <p:sp>
          <p:nvSpPr>
            <p:cNvPr id="142" name="Rectangle 141"/>
            <p:cNvSpPr/>
            <p:nvPr userDrawn="1"/>
          </p:nvSpPr>
          <p:spPr>
            <a:xfrm>
              <a:off x="44157839" y="-55065"/>
              <a:ext cx="11062139" cy="3952276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725" b="1" spc="591" dirty="0">
                  <a:solidFill>
                    <a:schemeClr val="bg1"/>
                  </a:solidFill>
                  <a:latin typeface="Trebuchet MS" pitchFamily="34" charset="0"/>
                </a:rPr>
                <a:t>QUICK START (cont.)</a:t>
              </a:r>
            </a:p>
            <a:p>
              <a:pPr algn="ctr"/>
              <a:endParaRPr lang="en-US" sz="4331" b="1"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How to change the template color theme</a:t>
              </a:r>
            </a:p>
            <a:p>
              <a:pPr marL="0" marR="0" lvl="2" indent="0" algn="l" defTabSz="112505" rtl="0" eaLnBrk="1" fontAlgn="auto" latinLnBrk="0" hangingPunct="1">
                <a:lnSpc>
                  <a:spcPct val="100000"/>
                </a:lnSpc>
                <a:spcBef>
                  <a:spcPts val="0"/>
                </a:spcBef>
                <a:spcAft>
                  <a:spcPts val="0"/>
                </a:spcAft>
                <a:buClrTx/>
                <a:buSzTx/>
                <a:buFontTx/>
                <a:buNone/>
                <a:tabLst/>
                <a:defRPr/>
              </a:pPr>
              <a:r>
                <a:rPr lang="en-US" sz="315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150" b="0" spc="0" baseline="0" dirty="0">
                  <a:solidFill>
                    <a:schemeClr val="bg1">
                      <a:lumMod val="75000"/>
                    </a:schemeClr>
                  </a:solidFill>
                  <a:latin typeface="Trebuchet MS" pitchFamily="34" charset="0"/>
                </a:rPr>
                <a:t>also create your own color theme.</a:t>
              </a:r>
            </a:p>
            <a:p>
              <a:pPr marL="0" marR="0" lvl="2" indent="0" algn="l" defTabSz="112505" rtl="0" eaLnBrk="1" fontAlgn="auto" latinLnBrk="0" hangingPunct="1">
                <a:lnSpc>
                  <a:spcPct val="100000"/>
                </a:lnSpc>
                <a:spcBef>
                  <a:spcPts val="0"/>
                </a:spcBef>
                <a:spcAft>
                  <a:spcPts val="0"/>
                </a:spcAft>
                <a:buClrTx/>
                <a:buSzTx/>
                <a:buFontTx/>
                <a:buNone/>
                <a:tabLst/>
                <a:defRPr/>
              </a:pPr>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r>
                <a:rPr lang="en-US" sz="315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2505"/>
              <a:endParaRPr lang="en-US" sz="3150" b="0" baseline="0" dirty="0">
                <a:solidFill>
                  <a:schemeClr val="bg1">
                    <a:lumMod val="75000"/>
                  </a:schemeClr>
                </a:solidFill>
                <a:latin typeface="Trebuchet MS" pitchFamily="34" charset="0"/>
              </a:endParaRPr>
            </a:p>
            <a:p>
              <a:pPr algn="ctr"/>
              <a:r>
                <a:rPr lang="en-US" sz="3937" b="1" baseline="0" dirty="0">
                  <a:solidFill>
                    <a:srgbClr val="FFC000"/>
                  </a:solidFill>
                  <a:latin typeface="Trebuchet MS" pitchFamily="34" charset="0"/>
                </a:rPr>
                <a:t>How to add Text</a:t>
              </a:r>
            </a:p>
            <a:p>
              <a:pPr marL="3375165" lvl="2" indent="0" algn="l" defTabSz="112505"/>
              <a:r>
                <a:rPr lang="en-US" sz="315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494503" lvl="2" indent="0" algn="l" defTabSz="112505"/>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lang="en-US" sz="3150" b="0" baseline="0" dirty="0">
                  <a:solidFill>
                    <a:schemeClr val="bg1">
                      <a:lumMod val="75000"/>
                    </a:schemeClr>
                  </a:solidFill>
                  <a:latin typeface="Trebuchet MS" pitchFamily="34" charset="0"/>
                </a:rPr>
                <a:t> </a:t>
              </a:r>
              <a:r>
                <a:rPr kumimoji="0" lang="en-US" sz="3937"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b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3150" b="0" baseline="0" dirty="0">
                <a:solidFill>
                  <a:schemeClr val="bg1">
                    <a:lumMod val="75000"/>
                  </a:schemeClr>
                </a:solidFill>
                <a:latin typeface="Trebuchet MS" pitchFamily="34" charset="0"/>
              </a:endParaRPr>
            </a:p>
            <a:p>
              <a:pPr marL="1494503" lvl="2" indent="0" algn="l" defTabSz="112505"/>
              <a:endParaRPr lang="en-US" sz="3150" b="0" baseline="0" dirty="0">
                <a:solidFill>
                  <a:schemeClr val="bg1">
                    <a:lumMod val="75000"/>
                  </a:schemeClr>
                </a:solidFill>
                <a:latin typeface="Trebuchet MS" pitchFamily="34" charset="0"/>
              </a:endParaRPr>
            </a:p>
            <a:p>
              <a:pPr algn="ctr"/>
              <a:r>
                <a:rPr lang="en-US" sz="3937" b="1" baseline="0" dirty="0">
                  <a:solidFill>
                    <a:srgbClr val="FFC000"/>
                  </a:solidFill>
                  <a:latin typeface="Trebuchet MS" pitchFamily="34" charset="0"/>
                </a:rPr>
                <a:t>How to add Tables</a:t>
              </a:r>
            </a:p>
            <a:p>
              <a:pPr marL="1968846" lvl="1" indent="0" algn="l" defTabSz="112505"/>
              <a:r>
                <a:rPr lang="en-US" sz="315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2505"/>
              <a:r>
                <a:rPr lang="en-US" sz="315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2505"/>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315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494503" rtl="0" eaLnBrk="1" fontAlgn="auto" latinLnBrk="0" hangingPunct="1">
                <a:lnSpc>
                  <a:spcPct val="100000"/>
                </a:lnSpc>
                <a:spcBef>
                  <a:spcPts val="0"/>
                </a:spcBef>
                <a:spcAft>
                  <a:spcPts val="0"/>
                </a:spcAft>
                <a:buClrTx/>
                <a:buSzTx/>
                <a:buFontTx/>
                <a:buNone/>
                <a:tabLst/>
                <a:defRPr/>
              </a:pPr>
              <a:endParaRPr kumimoji="0" lang="en-US" sz="3937"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315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2505" rtl="0" eaLnBrk="1" fontAlgn="auto" latinLnBrk="0" hangingPunct="1">
                <a:lnSpc>
                  <a:spcPct val="100000"/>
                </a:lnSpc>
                <a:spcBef>
                  <a:spcPts val="0"/>
                </a:spcBef>
                <a:spcAft>
                  <a:spcPts val="0"/>
                </a:spcAft>
                <a:buClrTx/>
                <a:buSzTx/>
                <a:buFontTx/>
                <a:buNone/>
                <a:tabLst/>
                <a:defRPr/>
              </a:pPr>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Print your poster</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2756"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143" name="Object 142"/>
            <p:cNvGraphicFramePr>
              <a:graphicFrameLocks noChangeAspect="1"/>
            </p:cNvGraphicFramePr>
            <p:nvPr userDrawn="1">
              <p:extLst>
                <p:ext uri="{D42A27DB-BD31-4B8C-83A1-F6EECF244321}">
                  <p14:modId xmlns:p14="http://schemas.microsoft.com/office/powerpoint/2010/main" val="1725404359"/>
                </p:ext>
              </p:extLst>
            </p:nvPr>
          </p:nvGraphicFramePr>
          <p:xfrm>
            <a:off x="46871237" y="4169810"/>
            <a:ext cx="5586150" cy="2063772"/>
          </p:xfrm>
          <a:graphic>
            <a:graphicData uri="http://schemas.openxmlformats.org/presentationml/2006/ole">
              <mc:AlternateContent xmlns:mc="http://schemas.openxmlformats.org/markup-compatibility/2006">
                <mc:Choice xmlns:v="urn:schemas-microsoft-com:vml" Requires="v">
                  <p:oleObj spid="_x0000_s1336"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871237" y="4169810"/>
                          <a:ext cx="5586150" cy="2063772"/>
                        </a:xfrm>
                        <a:prstGeom prst="rect">
                          <a:avLst/>
                        </a:prstGeom>
                      </p:spPr>
                    </p:pic>
                  </p:oleObj>
                </mc:Fallback>
              </mc:AlternateContent>
            </a:graphicData>
          </a:graphic>
        </p:graphicFrame>
        <p:pic>
          <p:nvPicPr>
            <p:cNvPr id="144" name="Picture 143"/>
            <p:cNvPicPr>
              <a:picLocks noChangeAspect="1"/>
            </p:cNvPicPr>
            <p:nvPr userDrawn="1"/>
          </p:nvPicPr>
          <p:blipFill>
            <a:blip r:embed="rId14"/>
            <a:stretch>
              <a:fillRect/>
            </a:stretch>
          </p:blipFill>
          <p:spPr>
            <a:xfrm>
              <a:off x="44487207" y="9867815"/>
              <a:ext cx="2969584" cy="1370577"/>
            </a:xfrm>
            <a:prstGeom prst="rect">
              <a:avLst/>
            </a:prstGeom>
            <a:ln>
              <a:noFill/>
            </a:ln>
          </p:spPr>
        </p:pic>
        <p:graphicFrame>
          <p:nvGraphicFramePr>
            <p:cNvPr id="145" name="Object 144"/>
            <p:cNvGraphicFramePr>
              <a:graphicFrameLocks noChangeAspect="1"/>
            </p:cNvGraphicFramePr>
            <p:nvPr userDrawn="1">
              <p:extLst>
                <p:ext uri="{D42A27DB-BD31-4B8C-83A1-F6EECF244321}">
                  <p14:modId xmlns:p14="http://schemas.microsoft.com/office/powerpoint/2010/main" val="2654579511"/>
                </p:ext>
              </p:extLst>
            </p:nvPr>
          </p:nvGraphicFramePr>
          <p:xfrm>
            <a:off x="44715065" y="15720145"/>
            <a:ext cx="1482266" cy="992162"/>
          </p:xfrm>
          <a:graphic>
            <a:graphicData uri="http://schemas.openxmlformats.org/presentationml/2006/ole">
              <mc:AlternateContent xmlns:mc="http://schemas.openxmlformats.org/markup-compatibility/2006">
                <mc:Choice xmlns:v="urn:schemas-microsoft-com:vml" Requires="v">
                  <p:oleObj spid="_x0000_s1337"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715065" y="15720145"/>
                          <a:ext cx="1482266" cy="992162"/>
                        </a:xfrm>
                        <a:prstGeom prst="rect">
                          <a:avLst/>
                        </a:prstGeom>
                      </p:spPr>
                    </p:pic>
                  </p:oleObj>
                </mc:Fallback>
              </mc:AlternateContent>
            </a:graphicData>
          </a:graphic>
        </p:graphicFrame>
        <p:grpSp>
          <p:nvGrpSpPr>
            <p:cNvPr id="146" name="Group 145"/>
            <p:cNvGrpSpPr/>
            <p:nvPr userDrawn="1"/>
          </p:nvGrpSpPr>
          <p:grpSpPr>
            <a:xfrm>
              <a:off x="44487207" y="36227064"/>
              <a:ext cx="10354213" cy="1265612"/>
              <a:chOff x="44200453" y="34232958"/>
              <a:chExt cx="9771399" cy="1090622"/>
            </a:xfrm>
          </p:grpSpPr>
          <p:sp>
            <p:nvSpPr>
              <p:cNvPr id="148" name="Rounded Rectangle 147"/>
              <p:cNvSpPr/>
              <p:nvPr userDrawn="1"/>
            </p:nvSpPr>
            <p:spPr>
              <a:xfrm>
                <a:off x="44200453" y="34232958"/>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42"/>
              </a:p>
            </p:txBody>
          </p:sp>
          <p:pic>
            <p:nvPicPr>
              <p:cNvPr id="149"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34331292"/>
                <a:ext cx="914401" cy="914399"/>
              </a:xfrm>
              <a:prstGeom prst="rect">
                <a:avLst/>
              </a:prstGeom>
              <a:noFill/>
              <a:ln>
                <a:noFill/>
              </a:ln>
            </p:spPr>
          </p:pic>
          <p:sp>
            <p:nvSpPr>
              <p:cNvPr id="150" name="TextBox 149"/>
              <p:cNvSpPr txBox="1"/>
              <p:nvPr userDrawn="1"/>
            </p:nvSpPr>
            <p:spPr>
              <a:xfrm>
                <a:off x="45300663" y="34422880"/>
                <a:ext cx="8671189" cy="645934"/>
              </a:xfrm>
              <a:prstGeom prst="rect">
                <a:avLst/>
              </a:prstGeom>
              <a:noFill/>
              <a:ln>
                <a:noFill/>
              </a:ln>
            </p:spPr>
            <p:txBody>
              <a:bodyPr wrap="square" rtlCol="0">
                <a:spAutoFit/>
              </a:bodyPr>
              <a:lstStyle/>
              <a:p>
                <a:r>
                  <a:rPr lang="en-US" sz="2362" dirty="0">
                    <a:solidFill>
                      <a:schemeClr val="tx2"/>
                    </a:solidFill>
                    <a:latin typeface="Trebuchet MS" pitchFamily="34" charset="0"/>
                  </a:rPr>
                  <a:t>Student</a:t>
                </a:r>
                <a:r>
                  <a:rPr lang="en-US" sz="2362" baseline="0" dirty="0">
                    <a:solidFill>
                      <a:schemeClr val="tx2"/>
                    </a:solidFill>
                    <a:latin typeface="Trebuchet MS" pitchFamily="34" charset="0"/>
                  </a:rPr>
                  <a:t> discounts are available on our </a:t>
                </a:r>
                <a:r>
                  <a:rPr lang="en-US" sz="2362" baseline="0" dirty="0" err="1">
                    <a:solidFill>
                      <a:schemeClr val="tx2"/>
                    </a:solidFill>
                    <a:latin typeface="Trebuchet MS" pitchFamily="34" charset="0"/>
                  </a:rPr>
                  <a:t>Facebook</a:t>
                </a:r>
                <a:r>
                  <a:rPr lang="en-US" sz="2362" baseline="0" dirty="0">
                    <a:solidFill>
                      <a:schemeClr val="tx2"/>
                    </a:solidFill>
                    <a:latin typeface="Trebuchet MS" pitchFamily="34" charset="0"/>
                  </a:rPr>
                  <a:t> page.</a:t>
                </a:r>
                <a:br>
                  <a:rPr lang="en-US" sz="2362" baseline="0" dirty="0">
                    <a:solidFill>
                      <a:schemeClr val="tx2"/>
                    </a:solidFill>
                    <a:latin typeface="Trebuchet MS" pitchFamily="34" charset="0"/>
                  </a:rPr>
                </a:br>
                <a:r>
                  <a:rPr lang="en-US" sz="2362" baseline="0" dirty="0">
                    <a:solidFill>
                      <a:schemeClr val="tx2"/>
                    </a:solidFill>
                    <a:latin typeface="Trebuchet MS" pitchFamily="34" charset="0"/>
                  </a:rPr>
                  <a:t>Go to </a:t>
                </a:r>
                <a:r>
                  <a:rPr lang="en-US" sz="2362" u="sng" baseline="0" dirty="0">
                    <a:solidFill>
                      <a:schemeClr val="tx2"/>
                    </a:solidFill>
                    <a:latin typeface="Trebuchet MS" pitchFamily="34" charset="0"/>
                  </a:rPr>
                  <a:t>PosterPresentations.com</a:t>
                </a:r>
                <a:r>
                  <a:rPr lang="en-US" sz="2362" baseline="0" dirty="0">
                    <a:solidFill>
                      <a:schemeClr val="tx2"/>
                    </a:solidFill>
                    <a:latin typeface="Trebuchet MS" pitchFamily="34" charset="0"/>
                  </a:rPr>
                  <a:t> and click on the FB icon. </a:t>
                </a:r>
                <a:endParaRPr lang="en-US" sz="2362" dirty="0">
                  <a:solidFill>
                    <a:schemeClr val="tx2"/>
                  </a:solidFill>
                  <a:latin typeface="Trebuchet MS" pitchFamily="34" charset="0"/>
                </a:endParaRPr>
              </a:p>
            </p:txBody>
          </p:sp>
        </p:grpSp>
        <p:sp>
          <p:nvSpPr>
            <p:cNvPr id="147" name="TextBox 146"/>
            <p:cNvSpPr txBox="1"/>
            <p:nvPr userDrawn="1"/>
          </p:nvSpPr>
          <p:spPr>
            <a:xfrm>
              <a:off x="44487207" y="37957133"/>
              <a:ext cx="6870215" cy="1280480"/>
            </a:xfrm>
            <a:prstGeom prst="rect">
              <a:avLst/>
            </a:prstGeom>
            <a:noFill/>
          </p:spPr>
          <p:txBody>
            <a:bodyPr wrap="square" lIns="65304" tIns="32651" rIns="65304" bIns="32651" rtlCol="0">
              <a:spAutoFit/>
            </a:bodyPr>
            <a:lstStyle/>
            <a:p>
              <a:pPr marL="290639" indent="-290639">
                <a:lnSpc>
                  <a:spcPts val="2559"/>
                </a:lnSpc>
              </a:pPr>
              <a:r>
                <a:rPr lang="en-US" sz="2756" dirty="0">
                  <a:solidFill>
                    <a:schemeClr val="bg1"/>
                  </a:solidFill>
                </a:rPr>
                <a:t>©2015</a:t>
              </a:r>
              <a:r>
                <a:rPr lang="en-US" sz="2756" baseline="0" dirty="0">
                  <a:solidFill>
                    <a:schemeClr val="bg1"/>
                  </a:solidFill>
                </a:rPr>
                <a:t> </a:t>
              </a:r>
              <a:r>
                <a:rPr lang="en-US" sz="2756" dirty="0">
                  <a:solidFill>
                    <a:schemeClr val="bg1"/>
                  </a:solidFill>
                </a:rPr>
                <a:t>PosterPresentations.com</a:t>
              </a:r>
              <a:br>
                <a:rPr lang="en-US" sz="2756" dirty="0">
                  <a:solidFill>
                    <a:schemeClr val="bg1"/>
                  </a:solidFill>
                </a:rPr>
              </a:br>
              <a:r>
                <a:rPr lang="en-US" sz="2362" dirty="0">
                  <a:solidFill>
                    <a:schemeClr val="bg1"/>
                  </a:solidFill>
                </a:rPr>
                <a:t>2117 Fourth Street ,</a:t>
              </a:r>
              <a:r>
                <a:rPr lang="en-US" sz="2362" baseline="0" dirty="0">
                  <a:solidFill>
                    <a:schemeClr val="bg1"/>
                  </a:solidFill>
                </a:rPr>
                <a:t> Unit C</a:t>
              </a:r>
            </a:p>
            <a:p>
              <a:pPr marL="290639" indent="-6250">
                <a:lnSpc>
                  <a:spcPts val="2559"/>
                </a:lnSpc>
              </a:pPr>
              <a:r>
                <a:rPr lang="en-US" sz="2362" baseline="0" dirty="0">
                  <a:solidFill>
                    <a:schemeClr val="bg1"/>
                  </a:solidFill>
                </a:rPr>
                <a:t>Berkeley CA </a:t>
              </a:r>
              <a:r>
                <a:rPr lang="en-US" sz="1969" baseline="0" dirty="0">
                  <a:solidFill>
                    <a:schemeClr val="bg1"/>
                  </a:solidFill>
                </a:rPr>
                <a:t>94710</a:t>
              </a:r>
              <a:br>
                <a:rPr lang="en-US" sz="2362" baseline="0" dirty="0">
                  <a:solidFill>
                    <a:schemeClr val="bg1"/>
                  </a:solidFill>
                </a:rPr>
              </a:br>
              <a:r>
                <a:rPr lang="en-US" sz="2362" b="1" baseline="0" dirty="0">
                  <a:solidFill>
                    <a:srgbClr val="FFFF00"/>
                  </a:solidFill>
                </a:rPr>
                <a:t>posterpresenter@gmail.com</a:t>
              </a:r>
              <a:endParaRPr lang="en-US" sz="2756" b="1" dirty="0">
                <a:solidFill>
                  <a:srgbClr val="FFFF00"/>
                </a:solidFill>
              </a:endParaRPr>
            </a:p>
          </p:txBody>
        </p:sp>
      </p:grpSp>
      <p:grpSp>
        <p:nvGrpSpPr>
          <p:cNvPr id="47" name="Group 46"/>
          <p:cNvGrpSpPr/>
          <p:nvPr userDrawn="1"/>
        </p:nvGrpSpPr>
        <p:grpSpPr>
          <a:xfrm>
            <a:off x="-37863" y="-10482"/>
            <a:ext cx="32480894" cy="5720152"/>
            <a:chOff x="-14192" y="1382"/>
            <a:chExt cx="27451941" cy="4572641"/>
          </a:xfrm>
        </p:grpSpPr>
        <p:sp>
          <p:nvSpPr>
            <p:cNvPr id="48" name="Rectangle 16"/>
            <p:cNvSpPr/>
            <p:nvPr userDrawn="1"/>
          </p:nvSpPr>
          <p:spPr>
            <a:xfrm>
              <a:off x="4001" y="707797"/>
              <a:ext cx="27429212" cy="3866226"/>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49"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50" name="Rectangle 15"/>
            <p:cNvSpPr/>
            <p:nvPr userDrawn="1"/>
          </p:nvSpPr>
          <p:spPr>
            <a:xfrm>
              <a:off x="-14192" y="1382"/>
              <a:ext cx="27451941" cy="4570665"/>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dirty="0">
                <a:ln>
                  <a:noFill/>
                </a:ln>
                <a:solidFill>
                  <a:schemeClr val="accent1"/>
                </a:solidFill>
              </a:endParaRPr>
            </a:p>
          </p:txBody>
        </p:sp>
      </p:grpSp>
      <p:grpSp>
        <p:nvGrpSpPr>
          <p:cNvPr id="51" name="Group 50"/>
          <p:cNvGrpSpPr/>
          <p:nvPr userDrawn="1"/>
        </p:nvGrpSpPr>
        <p:grpSpPr>
          <a:xfrm rot="10800000">
            <a:off x="-49933" y="41722043"/>
            <a:ext cx="32516780" cy="1478594"/>
            <a:chOff x="-14192" y="1382"/>
            <a:chExt cx="27451941" cy="4572641"/>
          </a:xfrm>
        </p:grpSpPr>
        <p:sp>
          <p:nvSpPr>
            <p:cNvPr id="52"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53"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54"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dirty="0">
                <a:ln>
                  <a:noFill/>
                </a:ln>
                <a:solidFill>
                  <a:schemeClr val="accent1"/>
                </a:solidFill>
              </a:endParaRPr>
            </a:p>
          </p:txBody>
        </p:sp>
      </p:grpSp>
      <p:sp>
        <p:nvSpPr>
          <p:cNvPr id="55" name="Text Box 14"/>
          <p:cNvSpPr txBox="1">
            <a:spLocks noChangeArrowheads="1"/>
          </p:cNvSpPr>
          <p:nvPr userDrawn="1"/>
        </p:nvSpPr>
        <p:spPr bwMode="auto">
          <a:xfrm>
            <a:off x="995088" y="42439188"/>
            <a:ext cx="3747456" cy="324280"/>
          </a:xfrm>
          <a:prstGeom prst="rect">
            <a:avLst/>
          </a:prstGeom>
          <a:noFill/>
          <a:ln w="9525">
            <a:noFill/>
            <a:miter lim="800000"/>
            <a:headEnd/>
            <a:tailEnd/>
          </a:ln>
          <a:effectLst/>
        </p:spPr>
        <p:txBody>
          <a:bodyPr wrap="square" lIns="77065" tIns="38525" rIns="77065" bIns="38525">
            <a:spAutoFit/>
          </a:bodyPr>
          <a:lstStyle/>
          <a:p>
            <a:pPr eaLnBrk="0" hangingPunct="0">
              <a:lnSpc>
                <a:spcPct val="65000"/>
              </a:lnSpc>
              <a:spcBef>
                <a:spcPct val="50000"/>
              </a:spcBef>
              <a:defRPr/>
            </a:pPr>
            <a:r>
              <a:rPr lang="en-US" sz="591"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034"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4436870" rtl="0" eaLnBrk="1" latinLnBrk="0" hangingPunct="1">
        <a:spcBef>
          <a:spcPct val="0"/>
        </a:spcBef>
        <a:buNone/>
        <a:defRPr sz="8859" kern="1200">
          <a:solidFill>
            <a:schemeClr val="bg1"/>
          </a:solidFill>
          <a:latin typeface="Trebuchet MS" pitchFamily="34" charset="0"/>
          <a:ea typeface="+mj-ea"/>
          <a:cs typeface="+mj-cs"/>
        </a:defRPr>
      </a:lvl1pPr>
    </p:titleStyle>
    <p:bodyStyle>
      <a:lvl1pPr marL="1663826" indent="-1663826" algn="l" defTabSz="4436870" rtl="0" eaLnBrk="1" latinLnBrk="0" hangingPunct="1">
        <a:spcBef>
          <a:spcPct val="20000"/>
        </a:spcBef>
        <a:buFont typeface="Arial" pitchFamily="34" charset="0"/>
        <a:buChar char="•"/>
        <a:defRPr sz="15552" kern="1200">
          <a:solidFill>
            <a:schemeClr val="tx1"/>
          </a:solidFill>
          <a:latin typeface="+mn-lt"/>
          <a:ea typeface="+mn-ea"/>
          <a:cs typeface="+mn-cs"/>
        </a:defRPr>
      </a:lvl1pPr>
      <a:lvl2pPr marL="3604956" indent="-1386521" algn="l" defTabSz="4436870" rtl="0" eaLnBrk="1" latinLnBrk="0" hangingPunct="1">
        <a:spcBef>
          <a:spcPct val="20000"/>
        </a:spcBef>
        <a:buFont typeface="Arial" pitchFamily="34" charset="0"/>
        <a:buChar char="–"/>
        <a:defRPr sz="13682" kern="1200">
          <a:solidFill>
            <a:schemeClr val="tx1"/>
          </a:solidFill>
          <a:latin typeface="+mn-lt"/>
          <a:ea typeface="+mn-ea"/>
          <a:cs typeface="+mn-cs"/>
        </a:defRPr>
      </a:lvl2pPr>
      <a:lvl3pPr marL="5546089" indent="-1109218" algn="l" defTabSz="4436870" rtl="0" eaLnBrk="1" latinLnBrk="0" hangingPunct="1">
        <a:spcBef>
          <a:spcPct val="20000"/>
        </a:spcBef>
        <a:buFont typeface="Arial" pitchFamily="34" charset="0"/>
        <a:buChar char="•"/>
        <a:defRPr sz="11713" kern="1200">
          <a:solidFill>
            <a:schemeClr val="tx1"/>
          </a:solidFill>
          <a:latin typeface="+mn-lt"/>
          <a:ea typeface="+mn-ea"/>
          <a:cs typeface="+mn-cs"/>
        </a:defRPr>
      </a:lvl3pPr>
      <a:lvl4pPr marL="776452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4pPr>
      <a:lvl5pPr marL="998295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5pPr>
      <a:lvl6pPr marL="1220139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6pPr>
      <a:lvl7pPr marL="14419826"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7pPr>
      <a:lvl8pPr marL="16638262"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8pPr>
      <a:lvl9pPr marL="1885669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9pPr>
    </p:bodyStyle>
    <p:otherStyle>
      <a:defPPr>
        <a:defRPr lang="en-US"/>
      </a:defPPr>
      <a:lvl1pPr marL="0" algn="l" defTabSz="4436870" rtl="0" eaLnBrk="1" latinLnBrk="0" hangingPunct="1">
        <a:defRPr sz="8760" kern="1200">
          <a:solidFill>
            <a:schemeClr val="tx1"/>
          </a:solidFill>
          <a:latin typeface="+mn-lt"/>
          <a:ea typeface="+mn-ea"/>
          <a:cs typeface="+mn-cs"/>
        </a:defRPr>
      </a:lvl1pPr>
      <a:lvl2pPr marL="2218436" algn="l" defTabSz="4436870" rtl="0" eaLnBrk="1" latinLnBrk="0" hangingPunct="1">
        <a:defRPr sz="8760" kern="1200">
          <a:solidFill>
            <a:schemeClr val="tx1"/>
          </a:solidFill>
          <a:latin typeface="+mn-lt"/>
          <a:ea typeface="+mn-ea"/>
          <a:cs typeface="+mn-cs"/>
        </a:defRPr>
      </a:lvl2pPr>
      <a:lvl3pPr marL="4436870" algn="l" defTabSz="4436870" rtl="0" eaLnBrk="1" latinLnBrk="0" hangingPunct="1">
        <a:defRPr sz="8760" kern="1200">
          <a:solidFill>
            <a:schemeClr val="tx1"/>
          </a:solidFill>
          <a:latin typeface="+mn-lt"/>
          <a:ea typeface="+mn-ea"/>
          <a:cs typeface="+mn-cs"/>
        </a:defRPr>
      </a:lvl3pPr>
      <a:lvl4pPr marL="6655304" algn="l" defTabSz="4436870" rtl="0" eaLnBrk="1" latinLnBrk="0" hangingPunct="1">
        <a:defRPr sz="8760" kern="1200">
          <a:solidFill>
            <a:schemeClr val="tx1"/>
          </a:solidFill>
          <a:latin typeface="+mn-lt"/>
          <a:ea typeface="+mn-ea"/>
          <a:cs typeface="+mn-cs"/>
        </a:defRPr>
      </a:lvl4pPr>
      <a:lvl5pPr marL="8873739" algn="l" defTabSz="4436870" rtl="0" eaLnBrk="1" latinLnBrk="0" hangingPunct="1">
        <a:defRPr sz="8760" kern="1200">
          <a:solidFill>
            <a:schemeClr val="tx1"/>
          </a:solidFill>
          <a:latin typeface="+mn-lt"/>
          <a:ea typeface="+mn-ea"/>
          <a:cs typeface="+mn-cs"/>
        </a:defRPr>
      </a:lvl5pPr>
      <a:lvl6pPr marL="11092175" algn="l" defTabSz="4436870" rtl="0" eaLnBrk="1" latinLnBrk="0" hangingPunct="1">
        <a:defRPr sz="8760" kern="1200">
          <a:solidFill>
            <a:schemeClr val="tx1"/>
          </a:solidFill>
          <a:latin typeface="+mn-lt"/>
          <a:ea typeface="+mn-ea"/>
          <a:cs typeface="+mn-cs"/>
        </a:defRPr>
      </a:lvl6pPr>
      <a:lvl7pPr marL="13310611" algn="l" defTabSz="4436870" rtl="0" eaLnBrk="1" latinLnBrk="0" hangingPunct="1">
        <a:defRPr sz="8760" kern="1200">
          <a:solidFill>
            <a:schemeClr val="tx1"/>
          </a:solidFill>
          <a:latin typeface="+mn-lt"/>
          <a:ea typeface="+mn-ea"/>
          <a:cs typeface="+mn-cs"/>
        </a:defRPr>
      </a:lvl7pPr>
      <a:lvl8pPr marL="15529045" algn="l" defTabSz="4436870" rtl="0" eaLnBrk="1" latinLnBrk="0" hangingPunct="1">
        <a:defRPr sz="8760" kern="1200">
          <a:solidFill>
            <a:schemeClr val="tx1"/>
          </a:solidFill>
          <a:latin typeface="+mn-lt"/>
          <a:ea typeface="+mn-ea"/>
          <a:cs typeface="+mn-cs"/>
        </a:defRPr>
      </a:lvl8pPr>
      <a:lvl9pPr marL="17747481" algn="l" defTabSz="4436870" rtl="0" eaLnBrk="1" latinLnBrk="0" hangingPunct="1">
        <a:defRPr sz="87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36" name="Group 35"/>
          <p:cNvGrpSpPr/>
          <p:nvPr userDrawn="1"/>
        </p:nvGrpSpPr>
        <p:grpSpPr>
          <a:xfrm>
            <a:off x="-12565865" y="-47369"/>
            <a:ext cx="12171138" cy="43248008"/>
            <a:chOff x="-11259590" y="-1"/>
            <a:chExt cx="11053266" cy="39493430"/>
          </a:xfrm>
        </p:grpSpPr>
        <p:sp>
          <p:nvSpPr>
            <p:cNvPr id="37" name="Rectangle 36"/>
            <p:cNvSpPr/>
            <p:nvPr/>
          </p:nvSpPr>
          <p:spPr>
            <a:xfrm>
              <a:off x="-11216136" y="-1"/>
              <a:ext cx="11009812" cy="3949343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494503" rtl="0" eaLnBrk="1" fontAlgn="auto" latinLnBrk="0" hangingPunct="1">
                <a:lnSpc>
                  <a:spcPct val="100000"/>
                </a:lnSpc>
                <a:spcBef>
                  <a:spcPts val="0"/>
                </a:spcBef>
                <a:spcAft>
                  <a:spcPts val="0"/>
                </a:spcAft>
                <a:buClrTx/>
                <a:buSzTx/>
                <a:buFontTx/>
                <a:buNone/>
                <a:tabLst/>
                <a:defRPr/>
              </a:pPr>
              <a:r>
                <a:rPr lang="en-US" sz="3937" b="1" spc="0" dirty="0">
                  <a:solidFill>
                    <a:srgbClr val="FF0000"/>
                  </a:solidFill>
                  <a:latin typeface="Trebuchet MS" pitchFamily="34" charset="0"/>
                </a:rPr>
                <a:t>(—THIS SIDEBAR DOES NOT PRINT—)</a:t>
              </a:r>
              <a:endParaRPr lang="en-US" sz="3937" b="1" spc="591" dirty="0">
                <a:solidFill>
                  <a:schemeClr val="bg1"/>
                </a:solidFill>
                <a:latin typeface="Trebuchet MS" pitchFamily="34" charset="0"/>
              </a:endParaRPr>
            </a:p>
            <a:p>
              <a:pPr algn="ctr"/>
              <a:r>
                <a:rPr lang="en-US" sz="4725" b="1" spc="591" dirty="0">
                  <a:solidFill>
                    <a:schemeClr val="bg1"/>
                  </a:solidFill>
                  <a:latin typeface="Trebuchet MS" pitchFamily="34" charset="0"/>
                </a:rPr>
                <a:t>DESIGN</a:t>
              </a:r>
              <a:r>
                <a:rPr lang="en-US" sz="4725" b="1" spc="591" baseline="0" dirty="0">
                  <a:solidFill>
                    <a:schemeClr val="bg1"/>
                  </a:solidFill>
                  <a:latin typeface="Trebuchet MS" pitchFamily="34" charset="0"/>
                </a:rPr>
                <a:t> </a:t>
              </a:r>
              <a:r>
                <a:rPr lang="en-US" sz="4725" b="1" spc="591" dirty="0">
                  <a:solidFill>
                    <a:schemeClr val="bg1"/>
                  </a:solidFill>
                  <a:latin typeface="Trebuchet MS" pitchFamily="34" charset="0"/>
                </a:rPr>
                <a:t>GUIDE</a:t>
              </a:r>
            </a:p>
            <a:p>
              <a:pPr algn="ctr"/>
              <a:endParaRPr lang="en-US" sz="3543" b="1" dirty="0">
                <a:latin typeface="Trebuchet MS" pitchFamily="34" charset="0"/>
              </a:endParaRPr>
            </a:p>
            <a:p>
              <a:pPr defTabSz="3706518"/>
              <a:r>
                <a:rPr lang="en-US" sz="3543" i="0" dirty="0">
                  <a:latin typeface="Trebuchet MS" pitchFamily="34" charset="0"/>
                </a:rPr>
                <a:t>This PowerPoint</a:t>
              </a:r>
              <a:r>
                <a:rPr lang="en-US" sz="3543" i="0" baseline="0" dirty="0">
                  <a:latin typeface="Trebuchet MS" pitchFamily="34" charset="0"/>
                </a:rPr>
                <a:t> </a:t>
              </a:r>
              <a:r>
                <a:rPr lang="en-US" sz="3543" i="0" dirty="0">
                  <a:latin typeface="Trebuchet MS" pitchFamily="34" charset="0"/>
                </a:rPr>
                <a:t>2007 template produces</a:t>
              </a:r>
              <a:r>
                <a:rPr lang="en-US" sz="3543" i="0" baseline="0" dirty="0">
                  <a:latin typeface="Trebuchet MS" pitchFamily="34" charset="0"/>
                </a:rPr>
                <a:t> </a:t>
              </a:r>
              <a:r>
                <a:rPr lang="en-US" sz="3543" i="0" dirty="0">
                  <a:latin typeface="Trebuchet MS" pitchFamily="34" charset="0"/>
                </a:rPr>
                <a:t>a 91cmx122cm presentation poster. </a:t>
              </a:r>
              <a:r>
                <a:rPr lang="en-US" sz="3543" dirty="0">
                  <a:latin typeface="Trebuchet MS" pitchFamily="34" charset="0"/>
                </a:rPr>
                <a:t>You</a:t>
              </a:r>
              <a:r>
                <a:rPr lang="en-US" sz="3543" baseline="0" dirty="0">
                  <a:latin typeface="Trebuchet MS" pitchFamily="34" charset="0"/>
                </a:rPr>
                <a:t> can u</a:t>
              </a:r>
              <a:r>
                <a:rPr lang="en-US" sz="3543" dirty="0">
                  <a:latin typeface="Trebuchet MS" pitchFamily="34" charset="0"/>
                </a:rPr>
                <a:t>se</a:t>
              </a:r>
              <a:r>
                <a:rPr lang="en-US" sz="3543" baseline="0" dirty="0">
                  <a:latin typeface="Trebuchet MS" pitchFamily="34" charset="0"/>
                </a:rPr>
                <a:t> it to create your research poster and </a:t>
              </a:r>
              <a:r>
                <a:rPr lang="en-US" sz="3543" dirty="0">
                  <a:latin typeface="Trebuchet MS" pitchFamily="34" charset="0"/>
                </a:rPr>
                <a:t>save valuable time placing titles, subtitles,</a:t>
              </a:r>
              <a:r>
                <a:rPr lang="en-US" sz="3543" baseline="0" dirty="0">
                  <a:latin typeface="Trebuchet MS" pitchFamily="34" charset="0"/>
                </a:rPr>
                <a:t> text, and graphics</a:t>
              </a:r>
              <a:r>
                <a:rPr lang="en-US" sz="3543" dirty="0">
                  <a:latin typeface="Trebuchet MS" pitchFamily="34" charset="0"/>
                </a:rPr>
                <a:t>. </a:t>
              </a:r>
            </a:p>
            <a:p>
              <a:pPr defTabSz="3706518"/>
              <a:endParaRPr lang="en-US" sz="3543" dirty="0">
                <a:latin typeface="Trebuchet MS" pitchFamily="34" charset="0"/>
              </a:endParaRPr>
            </a:p>
            <a:p>
              <a:pPr defTabSz="4320308"/>
              <a:r>
                <a:rPr lang="en-US" sz="3543" dirty="0">
                  <a:latin typeface="Trebuchet MS" pitchFamily="34" charset="0"/>
                </a:rPr>
                <a:t>We provide a series of online tutorials that will guide you through the poster design process and answer your poster production questions. To view our template tutorials, go online to </a:t>
              </a:r>
              <a:r>
                <a:rPr lang="en-US" sz="3543" b="1" dirty="0">
                  <a:solidFill>
                    <a:srgbClr val="FFC000"/>
                  </a:solidFill>
                  <a:latin typeface="Trebuchet MS" pitchFamily="34" charset="0"/>
                </a:rPr>
                <a:t>PosterPresentations.com</a:t>
              </a:r>
              <a:r>
                <a:rPr lang="en-US" sz="3543" b="1" dirty="0">
                  <a:solidFill>
                    <a:schemeClr val="bg1"/>
                  </a:solidFill>
                  <a:latin typeface="Trebuchet MS" pitchFamily="34" charset="0"/>
                </a:rPr>
                <a:t> </a:t>
              </a:r>
              <a:r>
                <a:rPr lang="en-US" sz="3543" dirty="0">
                  <a:solidFill>
                    <a:schemeClr val="bg1"/>
                  </a:solidFill>
                  <a:latin typeface="Trebuchet MS" pitchFamily="34" charset="0"/>
                </a:rPr>
                <a:t>and click on HELP DESK.</a:t>
              </a:r>
            </a:p>
            <a:p>
              <a:pPr defTabSz="4320308"/>
              <a:endParaRPr lang="en-US" sz="3543" dirty="0">
                <a:latin typeface="Trebuchet MS" pitchFamily="34" charset="0"/>
              </a:endParaRPr>
            </a:p>
            <a:p>
              <a:pPr defTabSz="4320308"/>
              <a:r>
                <a:rPr lang="en-US" sz="3543" dirty="0">
                  <a:solidFill>
                    <a:schemeClr val="bg1"/>
                  </a:solidFill>
                  <a:latin typeface="Trebuchet MS" pitchFamily="34" charset="0"/>
                </a:rPr>
                <a:t>When</a:t>
              </a:r>
              <a:r>
                <a:rPr lang="en-US" sz="3543" baseline="0" dirty="0">
                  <a:solidFill>
                    <a:schemeClr val="bg1"/>
                  </a:solidFill>
                  <a:latin typeface="Trebuchet MS" pitchFamily="34" charset="0"/>
                </a:rPr>
                <a:t> you are ready to print your poster</a:t>
              </a:r>
              <a:r>
                <a:rPr lang="en-US" sz="3543" dirty="0">
                  <a:solidFill>
                    <a:schemeClr val="bg1"/>
                  </a:solidFill>
                  <a:latin typeface="Trebuchet MS" pitchFamily="34" charset="0"/>
                </a:rPr>
                <a:t>,</a:t>
              </a:r>
              <a:r>
                <a:rPr lang="en-US" sz="3543" baseline="0" dirty="0">
                  <a:solidFill>
                    <a:schemeClr val="bg1"/>
                  </a:solidFill>
                  <a:latin typeface="Trebuchet MS" pitchFamily="34" charset="0"/>
                </a:rPr>
                <a:t> go online to </a:t>
              </a:r>
              <a:r>
                <a:rPr lang="en-US" sz="3543" b="0" dirty="0">
                  <a:solidFill>
                    <a:schemeClr val="bg1"/>
                  </a:solidFill>
                  <a:latin typeface="Trebuchet MS" pitchFamily="34" charset="0"/>
                </a:rPr>
                <a:t>PosterPresentations.com</a:t>
              </a:r>
              <a:br>
                <a:rPr lang="en-US" sz="3543" dirty="0">
                  <a:solidFill>
                    <a:schemeClr val="bg1"/>
                  </a:solidFill>
                  <a:latin typeface="Trebuchet MS" pitchFamily="34" charset="0"/>
                </a:rPr>
              </a:br>
              <a:endParaRPr lang="en-US" sz="3543" dirty="0">
                <a:solidFill>
                  <a:schemeClr val="bg1"/>
                </a:solidFill>
                <a:latin typeface="Trebuchet MS" pitchFamily="34" charset="0"/>
              </a:endParaRPr>
            </a:p>
            <a:p>
              <a:pPr algn="l" defTabSz="3706518"/>
              <a:r>
                <a:rPr lang="en-US" sz="3543" b="0" dirty="0">
                  <a:solidFill>
                    <a:schemeClr val="bg1"/>
                  </a:solidFill>
                  <a:latin typeface="Trebuchet MS" pitchFamily="34" charset="0"/>
                </a:rPr>
                <a:t>Need</a:t>
              </a:r>
              <a:r>
                <a:rPr lang="en-US" sz="3543" b="0" baseline="0" dirty="0">
                  <a:solidFill>
                    <a:schemeClr val="bg1"/>
                  </a:solidFill>
                  <a:latin typeface="Trebuchet MS" pitchFamily="34" charset="0"/>
                </a:rPr>
                <a:t> assistance? Call us at </a:t>
              </a:r>
              <a:r>
                <a:rPr lang="en-US" sz="3543" b="0" dirty="0">
                  <a:solidFill>
                    <a:srgbClr val="FFC000"/>
                  </a:solidFill>
                  <a:latin typeface="Trebuchet MS" pitchFamily="34" charset="0"/>
                </a:rPr>
                <a:t>1.510.649.3001</a:t>
              </a:r>
            </a:p>
            <a:p>
              <a:pPr algn="l" defTabSz="3706518"/>
              <a:endParaRPr lang="en-US" sz="4331" b="1" dirty="0">
                <a:solidFill>
                  <a:srgbClr val="FFFF00"/>
                </a:solidFill>
                <a:latin typeface="Trebuchet MS" pitchFamily="34" charset="0"/>
              </a:endParaRPr>
            </a:p>
            <a:p>
              <a:pPr algn="ctr"/>
              <a:endParaRPr lang="en-US" sz="3150" b="1" dirty="0">
                <a:solidFill>
                  <a:schemeClr val="bg1"/>
                </a:solidFill>
                <a:latin typeface="Trebuchet MS" pitchFamily="34" charset="0"/>
              </a:endParaRPr>
            </a:p>
            <a:p>
              <a:pPr algn="ctr"/>
              <a:r>
                <a:rPr lang="en-US" sz="4725" b="1" spc="591" dirty="0">
                  <a:solidFill>
                    <a:schemeClr val="bg1"/>
                  </a:solidFill>
                  <a:latin typeface="Trebuchet MS" pitchFamily="34" charset="0"/>
                </a:rPr>
                <a:t>QUICK START</a:t>
              </a:r>
            </a:p>
            <a:p>
              <a:pPr algn="ctr"/>
              <a:endParaRPr lang="en-US" sz="3937" b="1"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Zoom in and out</a:t>
              </a:r>
            </a:p>
            <a:p>
              <a:pPr marL="2487621" indent="-640656" algn="l" defTabSz="837541">
                <a:tabLst/>
              </a:pPr>
              <a:r>
                <a:rPr lang="en-US" sz="3150" b="0" baseline="0" dirty="0">
                  <a:solidFill>
                    <a:schemeClr val="bg1"/>
                  </a:solidFill>
                  <a:latin typeface="Trebuchet MS" pitchFamily="34" charset="0"/>
                </a:rPr>
                <a:t>	</a:t>
              </a:r>
              <a:r>
                <a:rPr lang="en-US" sz="315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3543" b="0"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Title, Authors, and Affiliations</a:t>
              </a:r>
            </a:p>
            <a:p>
              <a:pPr algn="l"/>
              <a:r>
                <a:rPr lang="en-US" sz="3150" b="0" baseline="0" dirty="0">
                  <a:solidFill>
                    <a:schemeClr val="bg1">
                      <a:lumMod val="75000"/>
                    </a:schemeClr>
                  </a:solidFill>
                  <a:latin typeface="Trebuchet MS" pitchFamily="34" charset="0"/>
                </a:rPr>
                <a:t>Start designing your poster by adding the title, the names of the authors, and the affiliated institutions. </a:t>
              </a:r>
              <a:r>
                <a:rPr lang="en-US" sz="315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150" b="0" spc="0" baseline="0" dirty="0">
                <a:solidFill>
                  <a:schemeClr val="bg1">
                    <a:lumMod val="75000"/>
                  </a:schemeClr>
                </a:solidFill>
                <a:latin typeface="Trebuchet MS" pitchFamily="34" charset="0"/>
              </a:endParaRPr>
            </a:p>
            <a:p>
              <a:pPr algn="l"/>
              <a:r>
                <a:rPr lang="en-US" sz="3150" b="1" spc="295" baseline="0" dirty="0">
                  <a:solidFill>
                    <a:srgbClr val="FFC000"/>
                  </a:solidFill>
                  <a:latin typeface="Trebuchet MS" pitchFamily="34" charset="0"/>
                </a:rPr>
                <a:t>TIP</a:t>
              </a:r>
              <a:r>
                <a:rPr lang="en-US" sz="3150" b="1" baseline="0" dirty="0">
                  <a:solidFill>
                    <a:srgbClr val="FFC000"/>
                  </a:solidFill>
                  <a:latin typeface="Trebuchet MS" pitchFamily="34" charset="0"/>
                </a:rPr>
                <a:t>: </a:t>
              </a:r>
              <a:r>
                <a:rPr lang="en-US" sz="3150" b="0" baseline="0" dirty="0">
                  <a:solidFill>
                    <a:schemeClr val="bg1">
                      <a:lumMod val="75000"/>
                    </a:schemeClr>
                  </a:solidFill>
                  <a:latin typeface="Trebuchet MS" pitchFamily="34" charset="0"/>
                </a:rPr>
                <a:t>The font size of your title should be bigger than your name(s) and institution name(s).</a:t>
              </a:r>
            </a:p>
            <a:p>
              <a:pPr algn="l"/>
              <a:br>
                <a:rPr lang="en-US" sz="3543" b="1" baseline="0" dirty="0">
                  <a:solidFill>
                    <a:schemeClr val="bg1"/>
                  </a:solidFill>
                  <a:latin typeface="Trebuchet MS" pitchFamily="34" charset="0"/>
                </a:rPr>
              </a:br>
              <a:endParaRPr lang="en-US" sz="3543" b="1" dirty="0">
                <a:solidFill>
                  <a:schemeClr val="bg1"/>
                </a:solidFill>
                <a:latin typeface="Trebuchet MS" pitchFamily="34" charset="0"/>
              </a:endParaRPr>
            </a:p>
            <a:p>
              <a:pPr algn="ctr"/>
              <a:endParaRPr lang="en-US" sz="3543" b="1" dirty="0">
                <a:solidFill>
                  <a:srgbClr val="FFC000"/>
                </a:solidFill>
                <a:latin typeface="Trebuchet MS" pitchFamily="34" charset="0"/>
              </a:endParaRPr>
            </a:p>
            <a:p>
              <a:pPr algn="ctr"/>
              <a:endParaRPr lang="en-US" sz="3543" b="1" dirty="0">
                <a:solidFill>
                  <a:srgbClr val="FFC000"/>
                </a:solidFill>
                <a:latin typeface="Trebuchet MS" pitchFamily="34" charset="0"/>
              </a:endParaRPr>
            </a:p>
            <a:p>
              <a:pPr algn="ctr"/>
              <a:r>
                <a:rPr lang="en-US" sz="3937" b="1" dirty="0">
                  <a:solidFill>
                    <a:srgbClr val="FFC000"/>
                  </a:solidFill>
                  <a:latin typeface="Trebuchet MS" pitchFamily="34" charset="0"/>
                </a:rPr>
                <a:t>Adding Logos</a:t>
              </a:r>
              <a:r>
                <a:rPr lang="en-US" sz="3937" b="1" baseline="0" dirty="0">
                  <a:solidFill>
                    <a:srgbClr val="FFC000"/>
                  </a:solidFill>
                  <a:latin typeface="Trebuchet MS" pitchFamily="34" charset="0"/>
                </a:rPr>
                <a:t> / Seals</a:t>
              </a:r>
            </a:p>
            <a:p>
              <a:pPr algn="l"/>
              <a:r>
                <a:rPr lang="en-US" sz="315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150" b="0" spc="295" baseline="0" dirty="0">
                <a:solidFill>
                  <a:schemeClr val="bg1">
                    <a:lumMod val="75000"/>
                  </a:schemeClr>
                </a:solidFill>
                <a:latin typeface="Trebuchet MS" pitchFamily="34" charset="0"/>
              </a:endParaRPr>
            </a:p>
            <a:p>
              <a:pPr algn="l"/>
              <a:r>
                <a:rPr lang="en-US" sz="3150" b="1" spc="295" baseline="0" dirty="0">
                  <a:solidFill>
                    <a:srgbClr val="FFC000"/>
                  </a:solidFill>
                  <a:latin typeface="Trebuchet MS" pitchFamily="34" charset="0"/>
                </a:rPr>
                <a:t>TIP:</a:t>
              </a:r>
              <a:r>
                <a:rPr lang="en-US" sz="3150" b="1" spc="0" baseline="0" dirty="0">
                  <a:solidFill>
                    <a:srgbClr val="FFC000"/>
                  </a:solidFill>
                  <a:latin typeface="Trebuchet MS" pitchFamily="34" charset="0"/>
                </a:rPr>
                <a:t> </a:t>
              </a:r>
              <a:r>
                <a:rPr lang="en-US" sz="3150" b="0" baseline="0" dirty="0">
                  <a:solidFill>
                    <a:schemeClr val="bg1">
                      <a:lumMod val="75000"/>
                    </a:schemeClr>
                  </a:solidFill>
                  <a:latin typeface="Trebuchet MS" pitchFamily="34" charset="0"/>
                </a:rPr>
                <a:t>See if your school’s logo is available on our free poster templates page.</a:t>
              </a:r>
            </a:p>
            <a:p>
              <a:pPr algn="l"/>
              <a:endParaRPr lang="en-US" sz="3150" b="0" baseline="0" dirty="0">
                <a:latin typeface="Trebuchet MS" pitchFamily="34" charset="0"/>
              </a:endParaRPr>
            </a:p>
            <a:p>
              <a:pPr algn="ctr"/>
              <a:r>
                <a:rPr lang="en-US" sz="3937" b="1" baseline="0" dirty="0">
                  <a:solidFill>
                    <a:srgbClr val="FFC000"/>
                  </a:solidFill>
                  <a:latin typeface="Trebuchet MS" pitchFamily="34" charset="0"/>
                </a:rPr>
                <a:t>Photographs / Graphics</a:t>
              </a:r>
            </a:p>
            <a:p>
              <a:pPr algn="l" defTabSz="962547"/>
              <a:r>
                <a:rPr lang="en-US" sz="315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150" b="0" spc="0" baseline="0" dirty="0">
                  <a:solidFill>
                    <a:schemeClr val="bg1">
                      <a:lumMod val="75000"/>
                    </a:schemeClr>
                  </a:solidFill>
                  <a:latin typeface="Trebuchet MS" pitchFamily="34" charset="0"/>
                </a:rPr>
                <a:t>disproportionally.</a:t>
              </a:r>
            </a:p>
            <a:p>
              <a:pPr algn="l" defTabSz="962547"/>
              <a:endParaRPr lang="en-US" sz="3150" b="0" baseline="0" dirty="0">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endParaRPr lang="en-US" sz="3543" b="1" baseline="0" dirty="0">
                <a:solidFill>
                  <a:srgbClr val="FFC000"/>
                </a:solidFill>
                <a:latin typeface="Trebuchet MS" pitchFamily="34" charset="0"/>
              </a:endParaRPr>
            </a:p>
            <a:p>
              <a:pPr algn="ctr"/>
              <a:r>
                <a:rPr lang="en-US" sz="3937" b="1" baseline="0" dirty="0">
                  <a:solidFill>
                    <a:srgbClr val="FFC000"/>
                  </a:solidFill>
                  <a:latin typeface="Trebuchet MS" pitchFamily="34" charset="0"/>
                </a:rPr>
                <a:t>Image Quality Check</a:t>
              </a:r>
            </a:p>
            <a:p>
              <a:pPr lvl="0" algn="l" defTabSz="962547"/>
              <a:r>
                <a:rPr lang="en-US" sz="3150" b="0" baseline="0" dirty="0">
                  <a:solidFill>
                    <a:schemeClr val="bg1">
                      <a:lumMod val="75000"/>
                    </a:schemeClr>
                  </a:solidFill>
                  <a:latin typeface="Trebuchet MS" pitchFamily="34" charset="0"/>
                </a:rPr>
                <a:t>Zoom in and look at your images at 100% magnification. If they look good they will print well. </a:t>
              </a:r>
              <a:endParaRPr lang="en-US" sz="3543" b="0" dirty="0">
                <a:latin typeface="Trebuchet MS" pitchFamily="34" charset="0"/>
              </a:endParaRPr>
            </a:p>
          </p:txBody>
        </p:sp>
        <p:cxnSp>
          <p:nvCxnSpPr>
            <p:cNvPr id="38" name="Straight Connector 37"/>
            <p:cNvCxnSpPr/>
            <p:nvPr/>
          </p:nvCxnSpPr>
          <p:spPr>
            <a:xfrm>
              <a:off x="-11259590" y="10022764"/>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9" name="Picture 38"/>
            <p:cNvPicPr>
              <a:picLocks noChangeAspect="1"/>
            </p:cNvPicPr>
            <p:nvPr userDrawn="1"/>
          </p:nvPicPr>
          <p:blipFill>
            <a:blip r:embed="rId4"/>
            <a:stretch>
              <a:fillRect/>
            </a:stretch>
          </p:blipFill>
          <p:spPr>
            <a:xfrm>
              <a:off x="-10732766" y="12366455"/>
              <a:ext cx="1597666" cy="1201935"/>
            </a:xfrm>
            <a:prstGeom prst="rect">
              <a:avLst/>
            </a:prstGeom>
          </p:spPr>
        </p:pic>
        <p:pic>
          <p:nvPicPr>
            <p:cNvPr id="40" name="Picture 39"/>
            <p:cNvPicPr>
              <a:picLocks noChangeAspect="1"/>
            </p:cNvPicPr>
            <p:nvPr userDrawn="1"/>
          </p:nvPicPr>
          <p:blipFill>
            <a:blip r:embed="rId5"/>
            <a:stretch>
              <a:fillRect/>
            </a:stretch>
          </p:blipFill>
          <p:spPr>
            <a:xfrm>
              <a:off x="-10753121" y="19123126"/>
              <a:ext cx="9986808" cy="1053596"/>
            </a:xfrm>
            <a:prstGeom prst="rect">
              <a:avLst/>
            </a:prstGeom>
          </p:spPr>
        </p:pic>
        <p:grpSp>
          <p:nvGrpSpPr>
            <p:cNvPr id="41" name="Group 40"/>
            <p:cNvGrpSpPr/>
            <p:nvPr userDrawn="1"/>
          </p:nvGrpSpPr>
          <p:grpSpPr>
            <a:xfrm>
              <a:off x="-10018193" y="29365047"/>
              <a:ext cx="7531184" cy="2055473"/>
              <a:chOff x="-4596333" y="13692496"/>
              <a:chExt cx="3470786" cy="944372"/>
            </a:xfrm>
          </p:grpSpPr>
          <p:grpSp>
            <p:nvGrpSpPr>
              <p:cNvPr id="49" name="Group 48"/>
              <p:cNvGrpSpPr/>
              <p:nvPr userDrawn="1"/>
            </p:nvGrpSpPr>
            <p:grpSpPr>
              <a:xfrm>
                <a:off x="-2909401" y="13736732"/>
                <a:ext cx="624431" cy="898924"/>
                <a:chOff x="-4115837" y="14951891"/>
                <a:chExt cx="779338" cy="1288151"/>
              </a:xfrm>
            </p:grpSpPr>
            <p:pic>
              <p:nvPicPr>
                <p:cNvPr id="70" name="Picture 69"/>
                <p:cNvPicPr>
                  <a:picLocks noChangeAspect="1"/>
                </p:cNvPicPr>
                <p:nvPr userDrawn="1"/>
              </p:nvPicPr>
              <p:blipFill>
                <a:blip r:embed="rId6"/>
                <a:stretch>
                  <a:fillRect/>
                </a:stretch>
              </p:blipFill>
              <p:spPr>
                <a:xfrm>
                  <a:off x="-4105300" y="14951891"/>
                  <a:ext cx="768801" cy="1090857"/>
                </a:xfrm>
                <a:prstGeom prst="rect">
                  <a:avLst/>
                </a:prstGeom>
              </p:spPr>
            </p:pic>
            <p:sp>
              <p:nvSpPr>
                <p:cNvPr id="71" name="TextBox 70"/>
                <p:cNvSpPr txBox="1"/>
                <p:nvPr userDrawn="1"/>
              </p:nvSpPr>
              <p:spPr>
                <a:xfrm>
                  <a:off x="-4115837" y="15948633"/>
                  <a:ext cx="779337" cy="291409"/>
                </a:xfrm>
                <a:prstGeom prst="rect">
                  <a:avLst/>
                </a:prstGeom>
                <a:solidFill>
                  <a:schemeClr val="accent1"/>
                </a:solidFill>
                <a:ln>
                  <a:noFill/>
                </a:ln>
              </p:spPr>
              <p:txBody>
                <a:bodyPr wrap="square" lIns="91440" tIns="91440" rIns="91440" bIns="91440" rtlCol="0">
                  <a:spAutoFit/>
                </a:bodyPr>
                <a:lstStyle/>
                <a:p>
                  <a:pPr algn="ctr"/>
                  <a:r>
                    <a:rPr lang="en-US" sz="1969" b="1" dirty="0">
                      <a:solidFill>
                        <a:schemeClr val="tx1"/>
                      </a:solidFill>
                    </a:rPr>
                    <a:t>ORIGINAL</a:t>
                  </a:r>
                </a:p>
              </p:txBody>
            </p:sp>
          </p:grpSp>
          <p:grpSp>
            <p:nvGrpSpPr>
              <p:cNvPr id="65" name="Group 64"/>
              <p:cNvGrpSpPr/>
              <p:nvPr userDrawn="1"/>
            </p:nvGrpSpPr>
            <p:grpSpPr>
              <a:xfrm>
                <a:off x="-2159064" y="13736740"/>
                <a:ext cx="1033517" cy="898917"/>
                <a:chOff x="-3094760" y="14877307"/>
                <a:chExt cx="1420279" cy="1235306"/>
              </a:xfrm>
            </p:grpSpPr>
            <p:pic>
              <p:nvPicPr>
                <p:cNvPr id="68" name="Picture 67"/>
                <p:cNvPicPr>
                  <a:picLocks noChangeAspect="1"/>
                </p:cNvPicPr>
                <p:nvPr userDrawn="1"/>
              </p:nvPicPr>
              <p:blipFill>
                <a:blip r:embed="rId6"/>
                <a:stretch>
                  <a:fillRect/>
                </a:stretch>
              </p:blipFill>
              <p:spPr>
                <a:xfrm>
                  <a:off x="-3094760" y="14877307"/>
                  <a:ext cx="1420279" cy="1029694"/>
                </a:xfrm>
                <a:prstGeom prst="rect">
                  <a:avLst/>
                </a:prstGeom>
              </p:spPr>
            </p:pic>
            <p:sp>
              <p:nvSpPr>
                <p:cNvPr id="69" name="TextBox 68"/>
                <p:cNvSpPr txBox="1"/>
                <p:nvPr userDrawn="1"/>
              </p:nvSpPr>
              <p:spPr>
                <a:xfrm>
                  <a:off x="-3092013" y="15833157"/>
                  <a:ext cx="1417532" cy="279456"/>
                </a:xfrm>
                <a:prstGeom prst="rect">
                  <a:avLst/>
                </a:prstGeom>
                <a:solidFill>
                  <a:srgbClr val="FF0000"/>
                </a:solidFill>
              </p:spPr>
              <p:txBody>
                <a:bodyPr wrap="square" lIns="457200" tIns="91440" rIns="457200" bIns="91440" rtlCol="0">
                  <a:spAutoFit/>
                </a:bodyPr>
                <a:lstStyle/>
                <a:p>
                  <a:pPr algn="ctr"/>
                  <a:r>
                    <a:rPr lang="en-US" sz="1969" b="1" dirty="0">
                      <a:solidFill>
                        <a:schemeClr val="bg1"/>
                      </a:solidFill>
                    </a:rPr>
                    <a:t>DISTORTED</a:t>
                  </a:r>
                  <a:endParaRPr lang="en-US" sz="886" b="1" dirty="0">
                    <a:solidFill>
                      <a:schemeClr val="bg1"/>
                    </a:solidFill>
                  </a:endParaRPr>
                </a:p>
              </p:txBody>
            </p:sp>
          </p:grpSp>
          <p:pic>
            <p:nvPicPr>
              <p:cNvPr id="66" name="Picture 65"/>
              <p:cNvPicPr>
                <a:picLocks noChangeAspect="1"/>
              </p:cNvPicPr>
              <p:nvPr userDrawn="1"/>
            </p:nvPicPr>
            <p:blipFill>
              <a:blip r:embed="rId7"/>
              <a:stretch>
                <a:fillRect/>
              </a:stretch>
            </p:blipFill>
            <p:spPr>
              <a:xfrm>
                <a:off x="-4596333" y="13692496"/>
                <a:ext cx="1098742" cy="847761"/>
              </a:xfrm>
              <a:prstGeom prst="rect">
                <a:avLst/>
              </a:prstGeom>
            </p:spPr>
          </p:pic>
          <p:sp>
            <p:nvSpPr>
              <p:cNvPr id="67" name="TextBox 66"/>
              <p:cNvSpPr txBox="1"/>
              <p:nvPr userDrawn="1"/>
            </p:nvSpPr>
            <p:spPr>
              <a:xfrm>
                <a:off x="-4566506" y="14341484"/>
                <a:ext cx="1035685" cy="295384"/>
              </a:xfrm>
              <a:prstGeom prst="rect">
                <a:avLst/>
              </a:prstGeom>
              <a:noFill/>
            </p:spPr>
            <p:txBody>
              <a:bodyPr wrap="square" lIns="457200" tIns="457200" rIns="457200" bIns="0" rtlCol="0">
                <a:spAutoFit/>
              </a:bodyPr>
              <a:lstStyle/>
              <a:p>
                <a:pPr algn="ctr"/>
                <a:r>
                  <a:rPr lang="en-US" sz="1575" dirty="0">
                    <a:solidFill>
                      <a:schemeClr val="bg1"/>
                    </a:solidFill>
                  </a:rPr>
                  <a:t>Corner</a:t>
                </a:r>
                <a:r>
                  <a:rPr lang="en-US" sz="1575" baseline="0" dirty="0">
                    <a:solidFill>
                      <a:schemeClr val="bg1"/>
                    </a:solidFill>
                  </a:rPr>
                  <a:t> handles</a:t>
                </a:r>
                <a:endParaRPr lang="en-US" sz="1575" dirty="0">
                  <a:solidFill>
                    <a:schemeClr val="bg1"/>
                  </a:solidFill>
                </a:endParaRPr>
              </a:p>
            </p:txBody>
          </p:sp>
        </p:grpSp>
        <p:grpSp>
          <p:nvGrpSpPr>
            <p:cNvPr id="42" name="Group 41"/>
            <p:cNvGrpSpPr/>
            <p:nvPr userDrawn="1"/>
          </p:nvGrpSpPr>
          <p:grpSpPr>
            <a:xfrm>
              <a:off x="-10732766" y="34463689"/>
              <a:ext cx="9344084" cy="2453249"/>
              <a:chOff x="-4908909" y="15818038"/>
              <a:chExt cx="4306270" cy="1127127"/>
            </a:xfrm>
          </p:grpSpPr>
          <p:graphicFrame>
            <p:nvGraphicFramePr>
              <p:cNvPr id="43" name="Object 42"/>
              <p:cNvGraphicFramePr>
                <a:graphicFrameLocks noChangeAspect="1"/>
              </p:cNvGraphicFramePr>
              <p:nvPr userDrawn="1">
                <p:extLst>
                  <p:ext uri="{D42A27DB-BD31-4B8C-83A1-F6EECF244321}">
                    <p14:modId xmlns:p14="http://schemas.microsoft.com/office/powerpoint/2010/main" val="3418637609"/>
                  </p:ext>
                </p:extLst>
              </p:nvPr>
            </p:nvGraphicFramePr>
            <p:xfrm>
              <a:off x="-4682404" y="15818045"/>
              <a:ext cx="1828800" cy="1117600"/>
            </p:xfrm>
            <a:graphic>
              <a:graphicData uri="http://schemas.openxmlformats.org/presentationml/2006/ole">
                <mc:AlternateContent xmlns:mc="http://schemas.openxmlformats.org/markup-compatibility/2006">
                  <mc:Choice xmlns:v="urn:schemas-microsoft-com:vml" Requires="v">
                    <p:oleObj spid="_x0000_s2358"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682404" y="15818045"/>
                            <a:ext cx="1828800" cy="1117600"/>
                          </a:xfrm>
                          <a:prstGeom prst="rect">
                            <a:avLst/>
                          </a:prstGeom>
                        </p:spPr>
                      </p:pic>
                    </p:oleObj>
                  </mc:Fallback>
                </mc:AlternateContent>
              </a:graphicData>
            </a:graphic>
          </p:graphicFrame>
          <p:graphicFrame>
            <p:nvGraphicFramePr>
              <p:cNvPr id="44" name="Object 43"/>
              <p:cNvGraphicFramePr>
                <a:graphicFrameLocks noChangeAspect="1"/>
              </p:cNvGraphicFramePr>
              <p:nvPr userDrawn="1">
                <p:extLst>
                  <p:ext uri="{D42A27DB-BD31-4B8C-83A1-F6EECF244321}">
                    <p14:modId xmlns:p14="http://schemas.microsoft.com/office/powerpoint/2010/main" val="2749430147"/>
                  </p:ext>
                </p:extLst>
              </p:nvPr>
            </p:nvGraphicFramePr>
            <p:xfrm>
              <a:off x="-2605698" y="15821738"/>
              <a:ext cx="1828800" cy="1117600"/>
            </p:xfrm>
            <a:graphic>
              <a:graphicData uri="http://schemas.openxmlformats.org/presentationml/2006/ole">
                <mc:AlternateContent xmlns:mc="http://schemas.openxmlformats.org/markup-compatibility/2006">
                  <mc:Choice xmlns:v="urn:schemas-microsoft-com:vml" Requires="v">
                    <p:oleObj spid="_x0000_s2359"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605698" y="15821738"/>
                            <a:ext cx="1828800" cy="1117600"/>
                          </a:xfrm>
                          <a:prstGeom prst="rect">
                            <a:avLst/>
                          </a:prstGeom>
                        </p:spPr>
                      </p:pic>
                    </p:oleObj>
                  </mc:Fallback>
                </mc:AlternateContent>
              </a:graphicData>
            </a:graphic>
          </p:graphicFrame>
          <p:sp>
            <p:nvSpPr>
              <p:cNvPr id="46" name="TextBox 45"/>
              <p:cNvSpPr txBox="1"/>
              <p:nvPr userDrawn="1"/>
            </p:nvSpPr>
            <p:spPr>
              <a:xfrm rot="16200000">
                <a:off x="-5384842" y="16293971"/>
                <a:ext cx="1117601" cy="165735"/>
              </a:xfrm>
              <a:prstGeom prst="rect">
                <a:avLst/>
              </a:prstGeom>
              <a:noFill/>
            </p:spPr>
            <p:txBody>
              <a:bodyPr wrap="square" lIns="91440" tIns="91440" rIns="91440" bIns="0" rtlCol="0">
                <a:spAutoFit/>
              </a:bodyPr>
              <a:lstStyle/>
              <a:p>
                <a:pPr algn="ctr"/>
                <a:r>
                  <a:rPr lang="en-US" sz="1969" dirty="0">
                    <a:solidFill>
                      <a:srgbClr val="92D050"/>
                    </a:solidFill>
                  </a:rPr>
                  <a:t>Good</a:t>
                </a:r>
                <a:r>
                  <a:rPr lang="en-US" sz="1969" baseline="0" dirty="0">
                    <a:solidFill>
                      <a:srgbClr val="92D050"/>
                    </a:solidFill>
                  </a:rPr>
                  <a:t> </a:t>
                </a:r>
                <a:r>
                  <a:rPr lang="en-US" sz="1969" baseline="0" dirty="0">
                    <a:solidFill>
                      <a:schemeClr val="bg1"/>
                    </a:solidFill>
                  </a:rPr>
                  <a:t>printing quality</a:t>
                </a:r>
                <a:endParaRPr lang="en-US" sz="1969" dirty="0">
                  <a:solidFill>
                    <a:schemeClr val="bg1"/>
                  </a:solidFill>
                </a:endParaRPr>
              </a:p>
            </p:txBody>
          </p:sp>
          <p:sp>
            <p:nvSpPr>
              <p:cNvPr id="47" name="TextBox 46"/>
              <p:cNvSpPr txBox="1"/>
              <p:nvPr userDrawn="1"/>
            </p:nvSpPr>
            <p:spPr>
              <a:xfrm rot="16200000">
                <a:off x="-1244307" y="16303497"/>
                <a:ext cx="1117601" cy="165735"/>
              </a:xfrm>
              <a:prstGeom prst="rect">
                <a:avLst/>
              </a:prstGeom>
              <a:noFill/>
            </p:spPr>
            <p:txBody>
              <a:bodyPr wrap="square" lIns="91440" tIns="91440" rIns="91440" bIns="0" rtlCol="0">
                <a:spAutoFit/>
              </a:bodyPr>
              <a:lstStyle/>
              <a:p>
                <a:pPr algn="ctr"/>
                <a:r>
                  <a:rPr lang="en-US" sz="1969" dirty="0">
                    <a:solidFill>
                      <a:srgbClr val="FF0000"/>
                    </a:solidFill>
                  </a:rPr>
                  <a:t>Bad </a:t>
                </a:r>
                <a:r>
                  <a:rPr lang="en-US" sz="1969" dirty="0">
                    <a:solidFill>
                      <a:schemeClr val="bg1"/>
                    </a:solidFill>
                  </a:rPr>
                  <a:t>printing quality</a:t>
                </a:r>
              </a:p>
            </p:txBody>
          </p:sp>
        </p:grpSp>
      </p:grpSp>
      <p:grpSp>
        <p:nvGrpSpPr>
          <p:cNvPr id="72" name="Group 71"/>
          <p:cNvGrpSpPr/>
          <p:nvPr userDrawn="1"/>
        </p:nvGrpSpPr>
        <p:grpSpPr>
          <a:xfrm>
            <a:off x="32837722" y="0"/>
            <a:ext cx="12158534" cy="43200638"/>
            <a:chOff x="44157839" y="-55065"/>
            <a:chExt cx="11062139" cy="39522767"/>
          </a:xfrm>
        </p:grpSpPr>
        <p:sp>
          <p:nvSpPr>
            <p:cNvPr id="73" name="Rectangle 72"/>
            <p:cNvSpPr/>
            <p:nvPr userDrawn="1"/>
          </p:nvSpPr>
          <p:spPr>
            <a:xfrm>
              <a:off x="44157839" y="-55065"/>
              <a:ext cx="11062139" cy="3952276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725" b="1" spc="591" dirty="0">
                  <a:solidFill>
                    <a:schemeClr val="bg1"/>
                  </a:solidFill>
                  <a:latin typeface="Trebuchet MS" pitchFamily="34" charset="0"/>
                </a:rPr>
                <a:t>QUICK START (cont.)</a:t>
              </a:r>
            </a:p>
            <a:p>
              <a:pPr algn="ctr"/>
              <a:endParaRPr lang="en-US" sz="4331" b="1" baseline="0" dirty="0">
                <a:solidFill>
                  <a:schemeClr val="bg1"/>
                </a:solidFill>
                <a:latin typeface="Trebuchet MS" pitchFamily="34" charset="0"/>
              </a:endParaRPr>
            </a:p>
            <a:p>
              <a:pPr algn="ctr"/>
              <a:r>
                <a:rPr lang="en-US" sz="3937" b="1" baseline="0" dirty="0">
                  <a:solidFill>
                    <a:srgbClr val="FFC000"/>
                  </a:solidFill>
                  <a:latin typeface="Trebuchet MS" pitchFamily="34" charset="0"/>
                </a:rPr>
                <a:t>How to change the template color theme</a:t>
              </a:r>
            </a:p>
            <a:p>
              <a:pPr marL="0" marR="0" lvl="2" indent="0" algn="l" defTabSz="112505" rtl="0" eaLnBrk="1" fontAlgn="auto" latinLnBrk="0" hangingPunct="1">
                <a:lnSpc>
                  <a:spcPct val="100000"/>
                </a:lnSpc>
                <a:spcBef>
                  <a:spcPts val="0"/>
                </a:spcBef>
                <a:spcAft>
                  <a:spcPts val="0"/>
                </a:spcAft>
                <a:buClrTx/>
                <a:buSzTx/>
                <a:buFontTx/>
                <a:buNone/>
                <a:tabLst/>
                <a:defRPr/>
              </a:pPr>
              <a:r>
                <a:rPr lang="en-US" sz="315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150" b="0" spc="0" baseline="0" dirty="0">
                  <a:solidFill>
                    <a:schemeClr val="bg1">
                      <a:lumMod val="75000"/>
                    </a:schemeClr>
                  </a:solidFill>
                  <a:latin typeface="Trebuchet MS" pitchFamily="34" charset="0"/>
                </a:rPr>
                <a:t>also create your own color theme.</a:t>
              </a:r>
            </a:p>
            <a:p>
              <a:pPr marL="0" marR="0" lvl="2" indent="0" algn="l" defTabSz="112505" rtl="0" eaLnBrk="1" fontAlgn="auto" latinLnBrk="0" hangingPunct="1">
                <a:lnSpc>
                  <a:spcPct val="100000"/>
                </a:lnSpc>
                <a:spcBef>
                  <a:spcPts val="0"/>
                </a:spcBef>
                <a:spcAft>
                  <a:spcPts val="0"/>
                </a:spcAft>
                <a:buClrTx/>
                <a:buSzTx/>
                <a:buFontTx/>
                <a:buNone/>
                <a:tabLst/>
                <a:defRPr/>
              </a:pPr>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endParaRPr lang="en-US" sz="3150" b="0" baseline="0" dirty="0">
                <a:solidFill>
                  <a:schemeClr val="bg1">
                    <a:lumMod val="75000"/>
                  </a:schemeClr>
                </a:solidFill>
                <a:latin typeface="Trebuchet MS" pitchFamily="34" charset="0"/>
              </a:endParaRPr>
            </a:p>
            <a:p>
              <a:pPr marL="0" indent="0" algn="l" defTabSz="112505"/>
              <a:r>
                <a:rPr lang="en-US" sz="315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2505"/>
              <a:endParaRPr lang="en-US" sz="3150" b="0" baseline="0" dirty="0">
                <a:solidFill>
                  <a:schemeClr val="bg1">
                    <a:lumMod val="75000"/>
                  </a:schemeClr>
                </a:solidFill>
                <a:latin typeface="Trebuchet MS" pitchFamily="34" charset="0"/>
              </a:endParaRPr>
            </a:p>
            <a:p>
              <a:pPr algn="ctr"/>
              <a:r>
                <a:rPr lang="en-US" sz="3937" b="1" baseline="0" dirty="0">
                  <a:solidFill>
                    <a:srgbClr val="FFC000"/>
                  </a:solidFill>
                  <a:latin typeface="Trebuchet MS" pitchFamily="34" charset="0"/>
                </a:rPr>
                <a:t>How to add Text</a:t>
              </a:r>
            </a:p>
            <a:p>
              <a:pPr marL="3375165" lvl="2" indent="0" algn="l" defTabSz="112505"/>
              <a:r>
                <a:rPr lang="en-US" sz="315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494503" lvl="2" indent="0" algn="l" defTabSz="112505"/>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lang="en-US" sz="3150" b="0" baseline="0" dirty="0">
                  <a:solidFill>
                    <a:schemeClr val="bg1">
                      <a:lumMod val="75000"/>
                    </a:schemeClr>
                  </a:solidFill>
                  <a:latin typeface="Trebuchet MS" pitchFamily="34" charset="0"/>
                </a:rPr>
                <a:t> </a:t>
              </a:r>
              <a:r>
                <a:rPr kumimoji="0" lang="en-US" sz="3937"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b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3150" b="0" baseline="0" dirty="0">
                <a:solidFill>
                  <a:schemeClr val="bg1">
                    <a:lumMod val="75000"/>
                  </a:schemeClr>
                </a:solidFill>
                <a:latin typeface="Trebuchet MS" pitchFamily="34" charset="0"/>
              </a:endParaRPr>
            </a:p>
            <a:p>
              <a:pPr marL="1494503" lvl="2" indent="0" algn="l" defTabSz="112505"/>
              <a:endParaRPr lang="en-US" sz="3150" b="0" baseline="0" dirty="0">
                <a:solidFill>
                  <a:schemeClr val="bg1">
                    <a:lumMod val="75000"/>
                  </a:schemeClr>
                </a:solidFill>
                <a:latin typeface="Trebuchet MS" pitchFamily="34" charset="0"/>
              </a:endParaRPr>
            </a:p>
            <a:p>
              <a:pPr algn="ctr"/>
              <a:r>
                <a:rPr lang="en-US" sz="3937" b="1" baseline="0" dirty="0">
                  <a:solidFill>
                    <a:srgbClr val="FFC000"/>
                  </a:solidFill>
                  <a:latin typeface="Trebuchet MS" pitchFamily="34" charset="0"/>
                </a:rPr>
                <a:t>How to add Tables</a:t>
              </a:r>
            </a:p>
            <a:p>
              <a:pPr marL="1968846" lvl="1" indent="0" algn="l" defTabSz="112505"/>
              <a:r>
                <a:rPr lang="en-US" sz="315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2505"/>
              <a:r>
                <a:rPr lang="en-US" sz="315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2505"/>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315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494503" rtl="0" eaLnBrk="1" fontAlgn="auto" latinLnBrk="0" hangingPunct="1">
                <a:lnSpc>
                  <a:spcPct val="100000"/>
                </a:lnSpc>
                <a:spcBef>
                  <a:spcPts val="0"/>
                </a:spcBef>
                <a:spcAft>
                  <a:spcPts val="0"/>
                </a:spcAft>
                <a:buClrTx/>
                <a:buSzTx/>
                <a:buFontTx/>
                <a:buNone/>
                <a:tabLst/>
                <a:defRPr/>
              </a:pPr>
              <a:endParaRPr kumimoji="0" lang="en-US" sz="3937"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315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2505" rtl="0" eaLnBrk="1" fontAlgn="auto" latinLnBrk="0" hangingPunct="1">
                <a:lnSpc>
                  <a:spcPct val="100000"/>
                </a:lnSpc>
                <a:spcBef>
                  <a:spcPts val="0"/>
                </a:spcBef>
                <a:spcAft>
                  <a:spcPts val="0"/>
                </a:spcAft>
                <a:buClrTx/>
                <a:buSzTx/>
                <a:buFontTx/>
                <a:buNone/>
                <a:tabLst/>
                <a:defRPr/>
              </a:pPr>
              <a:endParaRPr lang="en-US" sz="3150" b="0" baseline="0" dirty="0">
                <a:solidFill>
                  <a:schemeClr val="bg1">
                    <a:lumMod val="75000"/>
                  </a:schemeClr>
                </a:solidFill>
                <a:latin typeface="Trebuchet MS" pitchFamily="34" charset="0"/>
              </a:endParaRPr>
            </a:p>
            <a:p>
              <a:pPr marL="0" marR="0" lvl="0" indent="0" algn="ctr" defTabSz="1494503" rtl="0" eaLnBrk="1" fontAlgn="auto" latinLnBrk="0" hangingPunct="1">
                <a:lnSpc>
                  <a:spcPct val="100000"/>
                </a:lnSpc>
                <a:spcBef>
                  <a:spcPts val="0"/>
                </a:spcBef>
                <a:spcAft>
                  <a:spcPts val="0"/>
                </a:spcAft>
                <a:buClrTx/>
                <a:buSzTx/>
                <a:buFontTx/>
                <a:buNone/>
                <a:tabLst/>
                <a:defRPr/>
              </a:pPr>
              <a:r>
                <a:rPr kumimoji="0" lang="en-US" sz="3937" b="1" i="0" u="none" strike="noStrike" kern="1200" cap="none" spc="0" normalizeH="0" baseline="0" noProof="0" dirty="0">
                  <a:ln>
                    <a:noFill/>
                  </a:ln>
                  <a:solidFill>
                    <a:srgbClr val="FFC000"/>
                  </a:solidFill>
                  <a:effectLst/>
                  <a:uLnTx/>
                  <a:uFillTx/>
                  <a:latin typeface="Trebuchet MS" pitchFamily="34" charset="0"/>
                </a:rPr>
                <a:t>Print your poster</a:t>
              </a:r>
            </a:p>
            <a:p>
              <a:pPr marL="0" marR="0" lvl="0" indent="0" algn="l" defTabSz="112505"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2505" rtl="0" eaLnBrk="1" fontAlgn="auto" latinLnBrk="0" hangingPunct="1">
                <a:lnSpc>
                  <a:spcPct val="100000"/>
                </a:lnSpc>
                <a:spcBef>
                  <a:spcPts val="0"/>
                </a:spcBef>
                <a:spcAft>
                  <a:spcPts val="0"/>
                </a:spcAft>
                <a:buClrTx/>
                <a:buSzTx/>
                <a:buFontTx/>
                <a:buNone/>
                <a:tabLst/>
                <a:defRPr/>
              </a:pPr>
              <a:endParaRPr kumimoji="0" lang="en-US" sz="2756"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74" name="Object 73"/>
            <p:cNvGraphicFramePr>
              <a:graphicFrameLocks noChangeAspect="1"/>
            </p:cNvGraphicFramePr>
            <p:nvPr userDrawn="1">
              <p:extLst>
                <p:ext uri="{D42A27DB-BD31-4B8C-83A1-F6EECF244321}">
                  <p14:modId xmlns:p14="http://schemas.microsoft.com/office/powerpoint/2010/main" val="411608545"/>
                </p:ext>
              </p:extLst>
            </p:nvPr>
          </p:nvGraphicFramePr>
          <p:xfrm>
            <a:off x="46871237" y="4169810"/>
            <a:ext cx="5586150" cy="2063772"/>
          </p:xfrm>
          <a:graphic>
            <a:graphicData uri="http://schemas.openxmlformats.org/presentationml/2006/ole">
              <mc:AlternateContent xmlns:mc="http://schemas.openxmlformats.org/markup-compatibility/2006">
                <mc:Choice xmlns:v="urn:schemas-microsoft-com:vml" Requires="v">
                  <p:oleObj spid="_x0000_s2360"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871237" y="4169810"/>
                          <a:ext cx="5586150" cy="2063772"/>
                        </a:xfrm>
                        <a:prstGeom prst="rect">
                          <a:avLst/>
                        </a:prstGeom>
                      </p:spPr>
                    </p:pic>
                  </p:oleObj>
                </mc:Fallback>
              </mc:AlternateContent>
            </a:graphicData>
          </a:graphic>
        </p:graphicFrame>
        <p:pic>
          <p:nvPicPr>
            <p:cNvPr id="75" name="Picture 74"/>
            <p:cNvPicPr>
              <a:picLocks noChangeAspect="1"/>
            </p:cNvPicPr>
            <p:nvPr userDrawn="1"/>
          </p:nvPicPr>
          <p:blipFill>
            <a:blip r:embed="rId14"/>
            <a:stretch>
              <a:fillRect/>
            </a:stretch>
          </p:blipFill>
          <p:spPr>
            <a:xfrm>
              <a:off x="44487207" y="9867815"/>
              <a:ext cx="2969584" cy="1370577"/>
            </a:xfrm>
            <a:prstGeom prst="rect">
              <a:avLst/>
            </a:prstGeom>
            <a:ln>
              <a:noFill/>
            </a:ln>
          </p:spPr>
        </p:pic>
        <p:graphicFrame>
          <p:nvGraphicFramePr>
            <p:cNvPr id="76" name="Object 75"/>
            <p:cNvGraphicFramePr>
              <a:graphicFrameLocks noChangeAspect="1"/>
            </p:cNvGraphicFramePr>
            <p:nvPr userDrawn="1">
              <p:extLst>
                <p:ext uri="{D42A27DB-BD31-4B8C-83A1-F6EECF244321}">
                  <p14:modId xmlns:p14="http://schemas.microsoft.com/office/powerpoint/2010/main" val="3565150550"/>
                </p:ext>
              </p:extLst>
            </p:nvPr>
          </p:nvGraphicFramePr>
          <p:xfrm>
            <a:off x="44715065" y="15720145"/>
            <a:ext cx="1482266" cy="992162"/>
          </p:xfrm>
          <a:graphic>
            <a:graphicData uri="http://schemas.openxmlformats.org/presentationml/2006/ole">
              <mc:AlternateContent xmlns:mc="http://schemas.openxmlformats.org/markup-compatibility/2006">
                <mc:Choice xmlns:v="urn:schemas-microsoft-com:vml" Requires="v">
                  <p:oleObj spid="_x0000_s2361"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715065" y="15720145"/>
                          <a:ext cx="1482266" cy="992162"/>
                        </a:xfrm>
                        <a:prstGeom prst="rect">
                          <a:avLst/>
                        </a:prstGeom>
                      </p:spPr>
                    </p:pic>
                  </p:oleObj>
                </mc:Fallback>
              </mc:AlternateContent>
            </a:graphicData>
          </a:graphic>
        </p:graphicFrame>
        <p:grpSp>
          <p:nvGrpSpPr>
            <p:cNvPr id="77" name="Group 76"/>
            <p:cNvGrpSpPr/>
            <p:nvPr userDrawn="1"/>
          </p:nvGrpSpPr>
          <p:grpSpPr>
            <a:xfrm>
              <a:off x="44487207" y="36227064"/>
              <a:ext cx="10354213" cy="1265612"/>
              <a:chOff x="44200453" y="34232958"/>
              <a:chExt cx="9771399" cy="1090622"/>
            </a:xfrm>
          </p:grpSpPr>
          <p:sp>
            <p:nvSpPr>
              <p:cNvPr id="79" name="Rounded Rectangle 78"/>
              <p:cNvSpPr/>
              <p:nvPr userDrawn="1"/>
            </p:nvSpPr>
            <p:spPr>
              <a:xfrm>
                <a:off x="44200453" y="34232958"/>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42"/>
              </a:p>
            </p:txBody>
          </p:sp>
          <p:pic>
            <p:nvPicPr>
              <p:cNvPr id="80"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34331292"/>
                <a:ext cx="914401" cy="914399"/>
              </a:xfrm>
              <a:prstGeom prst="rect">
                <a:avLst/>
              </a:prstGeom>
              <a:noFill/>
              <a:ln>
                <a:noFill/>
              </a:ln>
            </p:spPr>
          </p:pic>
          <p:sp>
            <p:nvSpPr>
              <p:cNvPr id="81" name="TextBox 80"/>
              <p:cNvSpPr txBox="1"/>
              <p:nvPr userDrawn="1"/>
            </p:nvSpPr>
            <p:spPr>
              <a:xfrm>
                <a:off x="45300663" y="34422880"/>
                <a:ext cx="8671189" cy="645934"/>
              </a:xfrm>
              <a:prstGeom prst="rect">
                <a:avLst/>
              </a:prstGeom>
              <a:noFill/>
              <a:ln>
                <a:noFill/>
              </a:ln>
            </p:spPr>
            <p:txBody>
              <a:bodyPr wrap="square" rtlCol="0">
                <a:spAutoFit/>
              </a:bodyPr>
              <a:lstStyle/>
              <a:p>
                <a:r>
                  <a:rPr lang="en-US" sz="2362" dirty="0">
                    <a:solidFill>
                      <a:schemeClr val="tx2"/>
                    </a:solidFill>
                    <a:latin typeface="Trebuchet MS" pitchFamily="34" charset="0"/>
                  </a:rPr>
                  <a:t>Student</a:t>
                </a:r>
                <a:r>
                  <a:rPr lang="en-US" sz="2362" baseline="0" dirty="0">
                    <a:solidFill>
                      <a:schemeClr val="tx2"/>
                    </a:solidFill>
                    <a:latin typeface="Trebuchet MS" pitchFamily="34" charset="0"/>
                  </a:rPr>
                  <a:t> discounts are available on our </a:t>
                </a:r>
                <a:r>
                  <a:rPr lang="en-US" sz="2362" baseline="0" dirty="0" err="1">
                    <a:solidFill>
                      <a:schemeClr val="tx2"/>
                    </a:solidFill>
                    <a:latin typeface="Trebuchet MS" pitchFamily="34" charset="0"/>
                  </a:rPr>
                  <a:t>Facebook</a:t>
                </a:r>
                <a:r>
                  <a:rPr lang="en-US" sz="2362" baseline="0" dirty="0">
                    <a:solidFill>
                      <a:schemeClr val="tx2"/>
                    </a:solidFill>
                    <a:latin typeface="Trebuchet MS" pitchFamily="34" charset="0"/>
                  </a:rPr>
                  <a:t> page.</a:t>
                </a:r>
                <a:br>
                  <a:rPr lang="en-US" sz="2362" baseline="0" dirty="0">
                    <a:solidFill>
                      <a:schemeClr val="tx2"/>
                    </a:solidFill>
                    <a:latin typeface="Trebuchet MS" pitchFamily="34" charset="0"/>
                  </a:rPr>
                </a:br>
                <a:r>
                  <a:rPr lang="en-US" sz="2362" baseline="0" dirty="0">
                    <a:solidFill>
                      <a:schemeClr val="tx2"/>
                    </a:solidFill>
                    <a:latin typeface="Trebuchet MS" pitchFamily="34" charset="0"/>
                  </a:rPr>
                  <a:t>Go to </a:t>
                </a:r>
                <a:r>
                  <a:rPr lang="en-US" sz="2362" u="sng" baseline="0" dirty="0">
                    <a:solidFill>
                      <a:schemeClr val="tx2"/>
                    </a:solidFill>
                    <a:latin typeface="Trebuchet MS" pitchFamily="34" charset="0"/>
                  </a:rPr>
                  <a:t>PosterPresentations.com</a:t>
                </a:r>
                <a:r>
                  <a:rPr lang="en-US" sz="2362" baseline="0" dirty="0">
                    <a:solidFill>
                      <a:schemeClr val="tx2"/>
                    </a:solidFill>
                    <a:latin typeface="Trebuchet MS" pitchFamily="34" charset="0"/>
                  </a:rPr>
                  <a:t> and click on the FB icon. </a:t>
                </a:r>
                <a:endParaRPr lang="en-US" sz="2362" dirty="0">
                  <a:solidFill>
                    <a:schemeClr val="tx2"/>
                  </a:solidFill>
                  <a:latin typeface="Trebuchet MS" pitchFamily="34" charset="0"/>
                </a:endParaRPr>
              </a:p>
            </p:txBody>
          </p:sp>
        </p:grpSp>
      </p:grpSp>
      <p:sp>
        <p:nvSpPr>
          <p:cNvPr id="35" name="TextBox 34"/>
          <p:cNvSpPr txBox="1"/>
          <p:nvPr userDrawn="1"/>
        </p:nvSpPr>
        <p:spPr>
          <a:xfrm>
            <a:off x="33199735" y="41576996"/>
            <a:ext cx="7551139" cy="1398600"/>
          </a:xfrm>
          <a:prstGeom prst="rect">
            <a:avLst/>
          </a:prstGeom>
          <a:noFill/>
        </p:spPr>
        <p:txBody>
          <a:bodyPr wrap="square" lIns="64277" tIns="32137" rIns="64277" bIns="32137" rtlCol="0">
            <a:spAutoFit/>
          </a:bodyPr>
          <a:lstStyle/>
          <a:p>
            <a:pPr marL="290639" indent="-290639">
              <a:lnSpc>
                <a:spcPts val="2559"/>
              </a:lnSpc>
            </a:pPr>
            <a:r>
              <a:rPr lang="en-US" sz="2756" dirty="0">
                <a:solidFill>
                  <a:schemeClr val="bg1"/>
                </a:solidFill>
              </a:rPr>
              <a:t>©2015</a:t>
            </a:r>
            <a:r>
              <a:rPr lang="en-US" sz="2756" baseline="0" dirty="0">
                <a:solidFill>
                  <a:schemeClr val="bg1"/>
                </a:solidFill>
              </a:rPr>
              <a:t> </a:t>
            </a:r>
            <a:r>
              <a:rPr lang="en-US" sz="2756" dirty="0">
                <a:solidFill>
                  <a:schemeClr val="bg1"/>
                </a:solidFill>
              </a:rPr>
              <a:t>PosterPresentations.com</a:t>
            </a:r>
            <a:br>
              <a:rPr lang="en-US" sz="2756" dirty="0">
                <a:solidFill>
                  <a:schemeClr val="bg1"/>
                </a:solidFill>
              </a:rPr>
            </a:br>
            <a:r>
              <a:rPr lang="en-US" sz="2362" dirty="0">
                <a:solidFill>
                  <a:schemeClr val="bg1"/>
                </a:solidFill>
              </a:rPr>
              <a:t>2117 Fourth Street ,</a:t>
            </a:r>
            <a:r>
              <a:rPr lang="en-US" sz="2362" baseline="0" dirty="0">
                <a:solidFill>
                  <a:schemeClr val="bg1"/>
                </a:solidFill>
              </a:rPr>
              <a:t> Unit C</a:t>
            </a:r>
          </a:p>
          <a:p>
            <a:pPr marL="290639" indent="-6250">
              <a:lnSpc>
                <a:spcPts val="2559"/>
              </a:lnSpc>
            </a:pPr>
            <a:r>
              <a:rPr lang="en-US" sz="2362" baseline="0" dirty="0">
                <a:solidFill>
                  <a:schemeClr val="bg1"/>
                </a:solidFill>
              </a:rPr>
              <a:t>Berkeley CA </a:t>
            </a:r>
            <a:r>
              <a:rPr lang="en-US" sz="1969" baseline="0" dirty="0">
                <a:solidFill>
                  <a:schemeClr val="bg1"/>
                </a:solidFill>
              </a:rPr>
              <a:t>94710</a:t>
            </a:r>
            <a:br>
              <a:rPr lang="en-US" sz="2362" baseline="0" dirty="0">
                <a:solidFill>
                  <a:schemeClr val="bg1"/>
                </a:solidFill>
              </a:rPr>
            </a:br>
            <a:r>
              <a:rPr lang="en-US" sz="2362" b="1" baseline="0" dirty="0">
                <a:solidFill>
                  <a:srgbClr val="FFFF00"/>
                </a:solidFill>
              </a:rPr>
              <a:t>posterpresenter@gmail.com</a:t>
            </a:r>
            <a:endParaRPr lang="en-US" sz="2756" b="1" dirty="0">
              <a:solidFill>
                <a:srgbClr val="FFFF00"/>
              </a:solidFill>
            </a:endParaRPr>
          </a:p>
        </p:txBody>
      </p:sp>
      <p:sp>
        <p:nvSpPr>
          <p:cNvPr id="48" name="Rounded Rectangle 47"/>
          <p:cNvSpPr/>
          <p:nvPr userDrawn="1"/>
        </p:nvSpPr>
        <p:spPr>
          <a:xfrm>
            <a:off x="680846" y="6873850"/>
            <a:ext cx="31039942" cy="34547494"/>
          </a:xfrm>
          <a:prstGeom prst="roundRect">
            <a:avLst>
              <a:gd name="adj" fmla="val 140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642"/>
          </a:p>
        </p:txBody>
      </p:sp>
      <p:grpSp>
        <p:nvGrpSpPr>
          <p:cNvPr id="58" name="Group 57"/>
          <p:cNvGrpSpPr/>
          <p:nvPr userDrawn="1"/>
        </p:nvGrpSpPr>
        <p:grpSpPr>
          <a:xfrm>
            <a:off x="-37863" y="-10482"/>
            <a:ext cx="32480894" cy="5720152"/>
            <a:chOff x="-14192" y="1382"/>
            <a:chExt cx="27451941" cy="4572641"/>
          </a:xfrm>
        </p:grpSpPr>
        <p:sp>
          <p:nvSpPr>
            <p:cNvPr id="84" name="Rectangle 16"/>
            <p:cNvSpPr/>
            <p:nvPr userDrawn="1"/>
          </p:nvSpPr>
          <p:spPr>
            <a:xfrm>
              <a:off x="4001" y="707797"/>
              <a:ext cx="27429212" cy="3866226"/>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85"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86" name="Rectangle 15"/>
            <p:cNvSpPr/>
            <p:nvPr userDrawn="1"/>
          </p:nvSpPr>
          <p:spPr>
            <a:xfrm>
              <a:off x="-14192" y="1382"/>
              <a:ext cx="27451941" cy="4570665"/>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dirty="0">
                <a:ln>
                  <a:noFill/>
                </a:ln>
                <a:solidFill>
                  <a:schemeClr val="accent1"/>
                </a:solidFill>
              </a:endParaRPr>
            </a:p>
          </p:txBody>
        </p:sp>
      </p:grpSp>
      <p:grpSp>
        <p:nvGrpSpPr>
          <p:cNvPr id="87" name="Group 86"/>
          <p:cNvGrpSpPr/>
          <p:nvPr userDrawn="1"/>
        </p:nvGrpSpPr>
        <p:grpSpPr>
          <a:xfrm rot="10800000">
            <a:off x="-49933" y="41722043"/>
            <a:ext cx="32516780" cy="1478594"/>
            <a:chOff x="-14192" y="1382"/>
            <a:chExt cx="27451941" cy="4572641"/>
          </a:xfrm>
        </p:grpSpPr>
        <p:sp>
          <p:nvSpPr>
            <p:cNvPr id="88"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89"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a:p>
          </p:txBody>
        </p:sp>
        <p:sp>
          <p:nvSpPr>
            <p:cNvPr id="90"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642" dirty="0">
                <a:ln>
                  <a:noFill/>
                </a:ln>
                <a:solidFill>
                  <a:schemeClr val="accent1"/>
                </a:solidFill>
              </a:endParaRPr>
            </a:p>
          </p:txBody>
        </p:sp>
      </p:grpSp>
      <p:sp>
        <p:nvSpPr>
          <p:cNvPr id="91" name="Text Box 14"/>
          <p:cNvSpPr txBox="1">
            <a:spLocks noChangeArrowheads="1"/>
          </p:cNvSpPr>
          <p:nvPr userDrawn="1"/>
        </p:nvSpPr>
        <p:spPr bwMode="auto">
          <a:xfrm>
            <a:off x="995088" y="42439188"/>
            <a:ext cx="3747456" cy="324280"/>
          </a:xfrm>
          <a:prstGeom prst="rect">
            <a:avLst/>
          </a:prstGeom>
          <a:noFill/>
          <a:ln w="9525">
            <a:noFill/>
            <a:miter lim="800000"/>
            <a:headEnd/>
            <a:tailEnd/>
          </a:ln>
          <a:effectLst/>
        </p:spPr>
        <p:txBody>
          <a:bodyPr wrap="square" lIns="77065" tIns="38525" rIns="77065" bIns="38525">
            <a:spAutoFit/>
          </a:bodyPr>
          <a:lstStyle/>
          <a:p>
            <a:pPr eaLnBrk="0" hangingPunct="0">
              <a:lnSpc>
                <a:spcPct val="65000"/>
              </a:lnSpc>
              <a:spcBef>
                <a:spcPct val="50000"/>
              </a:spcBef>
              <a:defRPr/>
            </a:pPr>
            <a:r>
              <a:rPr lang="en-US" sz="591"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034"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4436870" rtl="0" eaLnBrk="1" latinLnBrk="0" hangingPunct="1">
        <a:spcBef>
          <a:spcPct val="0"/>
        </a:spcBef>
        <a:buNone/>
        <a:defRPr sz="8859" kern="1200">
          <a:solidFill>
            <a:schemeClr val="bg1"/>
          </a:solidFill>
          <a:latin typeface="Trebuchet MS" pitchFamily="34" charset="0"/>
          <a:ea typeface="+mj-ea"/>
          <a:cs typeface="+mj-cs"/>
        </a:defRPr>
      </a:lvl1pPr>
    </p:titleStyle>
    <p:bodyStyle>
      <a:lvl1pPr marL="1663826" indent="-1663826" algn="l" defTabSz="4436870" rtl="0" eaLnBrk="1" latinLnBrk="0" hangingPunct="1">
        <a:spcBef>
          <a:spcPct val="20000"/>
        </a:spcBef>
        <a:buFont typeface="Arial" pitchFamily="34" charset="0"/>
        <a:buChar char="•"/>
        <a:defRPr sz="15552" kern="1200">
          <a:solidFill>
            <a:schemeClr val="tx1"/>
          </a:solidFill>
          <a:latin typeface="+mn-lt"/>
          <a:ea typeface="+mn-ea"/>
          <a:cs typeface="+mn-cs"/>
        </a:defRPr>
      </a:lvl1pPr>
      <a:lvl2pPr marL="3604956" indent="-1386521" algn="l" defTabSz="4436870" rtl="0" eaLnBrk="1" latinLnBrk="0" hangingPunct="1">
        <a:spcBef>
          <a:spcPct val="20000"/>
        </a:spcBef>
        <a:buFont typeface="Arial" pitchFamily="34" charset="0"/>
        <a:buChar char="–"/>
        <a:defRPr sz="13682" kern="1200">
          <a:solidFill>
            <a:schemeClr val="tx1"/>
          </a:solidFill>
          <a:latin typeface="+mn-lt"/>
          <a:ea typeface="+mn-ea"/>
          <a:cs typeface="+mn-cs"/>
        </a:defRPr>
      </a:lvl2pPr>
      <a:lvl3pPr marL="5546089" indent="-1109218" algn="l" defTabSz="4436870" rtl="0" eaLnBrk="1" latinLnBrk="0" hangingPunct="1">
        <a:spcBef>
          <a:spcPct val="20000"/>
        </a:spcBef>
        <a:buFont typeface="Arial" pitchFamily="34" charset="0"/>
        <a:buChar char="•"/>
        <a:defRPr sz="11713" kern="1200">
          <a:solidFill>
            <a:schemeClr val="tx1"/>
          </a:solidFill>
          <a:latin typeface="+mn-lt"/>
          <a:ea typeface="+mn-ea"/>
          <a:cs typeface="+mn-cs"/>
        </a:defRPr>
      </a:lvl3pPr>
      <a:lvl4pPr marL="776452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4pPr>
      <a:lvl5pPr marL="998295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5pPr>
      <a:lvl6pPr marL="12201393"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6pPr>
      <a:lvl7pPr marL="14419826"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7pPr>
      <a:lvl8pPr marL="16638262"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8pPr>
      <a:lvl9pPr marL="18856697" indent="-1109218" algn="l" defTabSz="4436870" rtl="0" eaLnBrk="1" latinLnBrk="0" hangingPunct="1">
        <a:spcBef>
          <a:spcPct val="20000"/>
        </a:spcBef>
        <a:buFont typeface="Arial" pitchFamily="34" charset="0"/>
        <a:buChar char="•"/>
        <a:defRPr sz="9745" kern="1200">
          <a:solidFill>
            <a:schemeClr val="tx1"/>
          </a:solidFill>
          <a:latin typeface="+mn-lt"/>
          <a:ea typeface="+mn-ea"/>
          <a:cs typeface="+mn-cs"/>
        </a:defRPr>
      </a:lvl9pPr>
    </p:bodyStyle>
    <p:otherStyle>
      <a:defPPr>
        <a:defRPr lang="en-US"/>
      </a:defPPr>
      <a:lvl1pPr marL="0" algn="l" defTabSz="4436870" rtl="0" eaLnBrk="1" latinLnBrk="0" hangingPunct="1">
        <a:defRPr sz="8760" kern="1200">
          <a:solidFill>
            <a:schemeClr val="tx1"/>
          </a:solidFill>
          <a:latin typeface="+mn-lt"/>
          <a:ea typeface="+mn-ea"/>
          <a:cs typeface="+mn-cs"/>
        </a:defRPr>
      </a:lvl1pPr>
      <a:lvl2pPr marL="2218436" algn="l" defTabSz="4436870" rtl="0" eaLnBrk="1" latinLnBrk="0" hangingPunct="1">
        <a:defRPr sz="8760" kern="1200">
          <a:solidFill>
            <a:schemeClr val="tx1"/>
          </a:solidFill>
          <a:latin typeface="+mn-lt"/>
          <a:ea typeface="+mn-ea"/>
          <a:cs typeface="+mn-cs"/>
        </a:defRPr>
      </a:lvl2pPr>
      <a:lvl3pPr marL="4436870" algn="l" defTabSz="4436870" rtl="0" eaLnBrk="1" latinLnBrk="0" hangingPunct="1">
        <a:defRPr sz="8760" kern="1200">
          <a:solidFill>
            <a:schemeClr val="tx1"/>
          </a:solidFill>
          <a:latin typeface="+mn-lt"/>
          <a:ea typeface="+mn-ea"/>
          <a:cs typeface="+mn-cs"/>
        </a:defRPr>
      </a:lvl3pPr>
      <a:lvl4pPr marL="6655304" algn="l" defTabSz="4436870" rtl="0" eaLnBrk="1" latinLnBrk="0" hangingPunct="1">
        <a:defRPr sz="8760" kern="1200">
          <a:solidFill>
            <a:schemeClr val="tx1"/>
          </a:solidFill>
          <a:latin typeface="+mn-lt"/>
          <a:ea typeface="+mn-ea"/>
          <a:cs typeface="+mn-cs"/>
        </a:defRPr>
      </a:lvl4pPr>
      <a:lvl5pPr marL="8873739" algn="l" defTabSz="4436870" rtl="0" eaLnBrk="1" latinLnBrk="0" hangingPunct="1">
        <a:defRPr sz="8760" kern="1200">
          <a:solidFill>
            <a:schemeClr val="tx1"/>
          </a:solidFill>
          <a:latin typeface="+mn-lt"/>
          <a:ea typeface="+mn-ea"/>
          <a:cs typeface="+mn-cs"/>
        </a:defRPr>
      </a:lvl5pPr>
      <a:lvl6pPr marL="11092175" algn="l" defTabSz="4436870" rtl="0" eaLnBrk="1" latinLnBrk="0" hangingPunct="1">
        <a:defRPr sz="8760" kern="1200">
          <a:solidFill>
            <a:schemeClr val="tx1"/>
          </a:solidFill>
          <a:latin typeface="+mn-lt"/>
          <a:ea typeface="+mn-ea"/>
          <a:cs typeface="+mn-cs"/>
        </a:defRPr>
      </a:lvl6pPr>
      <a:lvl7pPr marL="13310611" algn="l" defTabSz="4436870" rtl="0" eaLnBrk="1" latinLnBrk="0" hangingPunct="1">
        <a:defRPr sz="8760" kern="1200">
          <a:solidFill>
            <a:schemeClr val="tx1"/>
          </a:solidFill>
          <a:latin typeface="+mn-lt"/>
          <a:ea typeface="+mn-ea"/>
          <a:cs typeface="+mn-cs"/>
        </a:defRPr>
      </a:lvl7pPr>
      <a:lvl8pPr marL="15529045" algn="l" defTabSz="4436870" rtl="0" eaLnBrk="1" latinLnBrk="0" hangingPunct="1">
        <a:defRPr sz="8760" kern="1200">
          <a:solidFill>
            <a:schemeClr val="tx1"/>
          </a:solidFill>
          <a:latin typeface="+mn-lt"/>
          <a:ea typeface="+mn-ea"/>
          <a:cs typeface="+mn-cs"/>
        </a:defRPr>
      </a:lvl8pPr>
      <a:lvl9pPr marL="17747481" algn="l" defTabSz="4436870" rtl="0" eaLnBrk="1" latinLnBrk="0" hangingPunct="1">
        <a:defRPr sz="8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9" Type="http://schemas.openxmlformats.org/officeDocument/2006/relationships/image" Target="../media/image46.png"/><Relationship Id="rId21" Type="http://schemas.openxmlformats.org/officeDocument/2006/relationships/image" Target="../media/image28.png"/><Relationship Id="rId34" Type="http://schemas.openxmlformats.org/officeDocument/2006/relationships/image" Target="../media/image41.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image" Target="../media/image40.png"/><Relationship Id="rId38" Type="http://schemas.openxmlformats.org/officeDocument/2006/relationships/image" Target="../media/image45.png"/><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32" Type="http://schemas.openxmlformats.org/officeDocument/2006/relationships/image" Target="../media/image39.png"/><Relationship Id="rId37" Type="http://schemas.openxmlformats.org/officeDocument/2006/relationships/image" Target="../media/image44.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36" Type="http://schemas.openxmlformats.org/officeDocument/2006/relationships/image" Target="../media/image43.png"/><Relationship Id="rId10" Type="http://schemas.openxmlformats.org/officeDocument/2006/relationships/image" Target="../media/image17.png"/><Relationship Id="rId19" Type="http://schemas.openxmlformats.org/officeDocument/2006/relationships/image" Target="../media/image26.png"/><Relationship Id="rId31" Type="http://schemas.openxmlformats.org/officeDocument/2006/relationships/image" Target="../media/image38.png"/><Relationship Id="rId4" Type="http://schemas.openxmlformats.org/officeDocument/2006/relationships/image" Target="../media/image11.jpe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35" Type="http://schemas.openxmlformats.org/officeDocument/2006/relationships/image" Target="../media/image42.png"/><Relationship Id="rId8" Type="http://schemas.openxmlformats.org/officeDocument/2006/relationships/image" Target="../media/image15.png"/><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96"/>
          </p:nvPr>
        </p:nvSpPr>
        <p:spPr>
          <a:xfrm>
            <a:off x="753882" y="16385065"/>
            <a:ext cx="15219373" cy="12159932"/>
          </a:xfrm>
        </p:spPr>
        <p:txBody>
          <a:bodyPr/>
          <a:lstStyle/>
          <a:p>
            <a:r>
              <a:rPr lang="en-US" altLang="zh-CN" sz="3937" dirty="0"/>
              <a:t>A practical heat engine usually contains many particles as the working medium. The internal interaction of the particles might affects the performance of the heat engine. We design the quantum Otto heat engine with trapped 1D repulsive Bose gas [2] to</a:t>
            </a:r>
            <a:r>
              <a:rPr lang="zh-CN" altLang="en-US" sz="3937" dirty="0"/>
              <a:t> </a:t>
            </a:r>
            <a:r>
              <a:rPr lang="en-US" altLang="zh-CN" sz="3937" dirty="0"/>
              <a:t>study</a:t>
            </a:r>
            <a:r>
              <a:rPr lang="zh-CN" altLang="en-US" sz="3937" dirty="0"/>
              <a:t> </a:t>
            </a:r>
            <a:r>
              <a:rPr lang="en-US" altLang="zh-CN" sz="3937" dirty="0"/>
              <a:t>the</a:t>
            </a:r>
            <a:r>
              <a:rPr lang="zh-CN" altLang="en-US" sz="3937" dirty="0"/>
              <a:t> </a:t>
            </a:r>
            <a:r>
              <a:rPr lang="en-US" altLang="zh-CN" sz="3937" dirty="0"/>
              <a:t>effect</a:t>
            </a:r>
            <a:r>
              <a:rPr lang="zh-CN" altLang="en-US" sz="3937" dirty="0"/>
              <a:t> </a:t>
            </a:r>
            <a:r>
              <a:rPr lang="en-US" altLang="zh-CN" sz="3937" dirty="0"/>
              <a:t>of</a:t>
            </a:r>
            <a:r>
              <a:rPr lang="zh-CN" altLang="en-US" sz="3937" dirty="0"/>
              <a:t> </a:t>
            </a:r>
            <a:r>
              <a:rPr lang="en-US" altLang="zh-CN" sz="3937" dirty="0"/>
              <a:t>the</a:t>
            </a:r>
            <a:r>
              <a:rPr lang="zh-CN" altLang="en-US" sz="3937" dirty="0"/>
              <a:t> </a:t>
            </a:r>
            <a:r>
              <a:rPr lang="en-US" altLang="zh-CN" sz="3937" dirty="0"/>
              <a:t>internal</a:t>
            </a:r>
            <a:r>
              <a:rPr lang="zh-CN" altLang="en-US" sz="3937" dirty="0"/>
              <a:t> </a:t>
            </a:r>
            <a:r>
              <a:rPr lang="en-US" altLang="zh-CN" sz="3937" dirty="0"/>
              <a:t>interaction. The Hamiltonian is</a:t>
            </a:r>
          </a:p>
          <a:p>
            <a:endParaRPr lang="en-US" sz="3937" dirty="0"/>
          </a:p>
          <a:p>
            <a:endParaRPr lang="en-US" sz="3937" dirty="0"/>
          </a:p>
          <a:p>
            <a:endParaRPr lang="en-US" sz="3937" dirty="0"/>
          </a:p>
          <a:p>
            <a:r>
              <a:rPr lang="en-US" altLang="zh-CN" sz="3937" dirty="0"/>
              <a:t>where the trap potential                  is the infinite square potential with the trap size    . </a:t>
            </a:r>
            <a:r>
              <a:rPr lang="en-US" sz="3937" dirty="0"/>
              <a:t>The Bethe equation [2] requires the wave vectors to satisfy</a:t>
            </a:r>
          </a:p>
          <a:p>
            <a:endParaRPr lang="en-US" sz="3937" dirty="0"/>
          </a:p>
          <a:p>
            <a:endParaRPr lang="en-US" sz="3937" dirty="0"/>
          </a:p>
          <a:p>
            <a:endParaRPr lang="en-US" sz="3937" dirty="0"/>
          </a:p>
          <a:p>
            <a:r>
              <a:rPr lang="en-US" sz="3937" dirty="0"/>
              <a:t>Here, {</a:t>
            </a:r>
            <a:r>
              <a:rPr lang="en-US" sz="3937" dirty="0" err="1"/>
              <a:t>ni</a:t>
            </a:r>
            <a:r>
              <a:rPr lang="en-US" sz="3937" dirty="0"/>
              <a:t>} is a set of ordered positive integers, and gives an eigenstate of the many-body system. The corresponding energy of the eigenstate is</a:t>
            </a:r>
          </a:p>
          <a:p>
            <a:endParaRPr lang="en-US" sz="3937" dirty="0"/>
          </a:p>
          <a:p>
            <a:r>
              <a:rPr lang="en-US" sz="3937" dirty="0"/>
              <a:t> </a:t>
            </a:r>
          </a:p>
          <a:p>
            <a:endParaRPr lang="en-US" sz="984" dirty="0"/>
          </a:p>
        </p:txBody>
      </p:sp>
      <p:sp>
        <p:nvSpPr>
          <p:cNvPr id="62" name="文本框 61">
            <a:extLst>
              <a:ext uri="{FF2B5EF4-FFF2-40B4-BE49-F238E27FC236}">
                <a16:creationId xmlns:a16="http://schemas.microsoft.com/office/drawing/2014/main" id="{8F12C462-5822-40C2-ADC3-B58BC9C2EDA2}"/>
              </a:ext>
            </a:extLst>
          </p:cNvPr>
          <p:cNvSpPr txBox="1"/>
          <p:nvPr/>
        </p:nvSpPr>
        <p:spPr>
          <a:xfrm>
            <a:off x="16528547" y="7730585"/>
            <a:ext cx="7462129" cy="8573037"/>
          </a:xfrm>
          <a:prstGeom prst="rect">
            <a:avLst/>
          </a:prstGeom>
          <a:noFill/>
        </p:spPr>
        <p:txBody>
          <a:bodyPr wrap="square" rtlCol="0">
            <a:spAutoFit/>
          </a:bodyPr>
          <a:lstStyle/>
          <a:p>
            <a:r>
              <a:rPr lang="en-US" altLang="zh-CN" sz="3937" dirty="0">
                <a:latin typeface="Times New Roman" panose="02020603050405020304" pitchFamily="18" charset="0"/>
                <a:cs typeface="Times New Roman" panose="02020603050405020304" pitchFamily="18" charset="0"/>
              </a:rPr>
              <a:t>The efficiency at</a:t>
            </a:r>
            <a:r>
              <a:rPr lang="zh-CN" altLang="en-US" sz="3937" dirty="0">
                <a:latin typeface="Times New Roman" panose="02020603050405020304" pitchFamily="18" charset="0"/>
                <a:cs typeface="Times New Roman" panose="02020603050405020304" pitchFamily="18" charset="0"/>
              </a:rPr>
              <a:t> </a:t>
            </a:r>
            <a:r>
              <a:rPr lang="en-US" altLang="zh-CN" sz="3937" dirty="0">
                <a:latin typeface="Times New Roman" panose="02020603050405020304" pitchFamily="18" charset="0"/>
                <a:cs typeface="Times New Roman" panose="02020603050405020304" pitchFamily="18" charset="0"/>
              </a:rPr>
              <a:t>strong interaction limit (the solid curve) approaches to the one of noninteracting bosons or fermions</a:t>
            </a:r>
          </a:p>
          <a:p>
            <a:endParaRPr lang="en-US" altLang="zh-CN" sz="3937" dirty="0">
              <a:latin typeface="Times New Roman" panose="02020603050405020304" pitchFamily="18" charset="0"/>
              <a:cs typeface="Times New Roman" panose="02020603050405020304" pitchFamily="18" charset="0"/>
            </a:endParaRPr>
          </a:p>
          <a:p>
            <a:endParaRPr lang="en-US" altLang="zh-CN" sz="3937" dirty="0">
              <a:latin typeface="Times New Roman" panose="02020603050405020304" pitchFamily="18" charset="0"/>
              <a:cs typeface="Times New Roman" panose="02020603050405020304" pitchFamily="18" charset="0"/>
            </a:endParaRPr>
          </a:p>
          <a:p>
            <a:endParaRPr lang="en-US" altLang="zh-CN" sz="3937" dirty="0">
              <a:latin typeface="Times New Roman" panose="02020603050405020304" pitchFamily="18" charset="0"/>
              <a:cs typeface="Times New Roman" panose="02020603050405020304" pitchFamily="18" charset="0"/>
            </a:endParaRPr>
          </a:p>
          <a:p>
            <a:endParaRPr lang="en-US" altLang="zh-CN" sz="3937" dirty="0">
              <a:latin typeface="Times New Roman" panose="02020603050405020304" pitchFamily="18" charset="0"/>
              <a:cs typeface="Times New Roman" panose="02020603050405020304" pitchFamily="18" charset="0"/>
            </a:endParaRPr>
          </a:p>
          <a:p>
            <a:endParaRPr lang="en-US" altLang="zh-CN" sz="3937" dirty="0">
              <a:latin typeface="Times New Roman" panose="02020603050405020304" pitchFamily="18" charset="0"/>
              <a:cs typeface="Times New Roman" panose="02020603050405020304" pitchFamily="18" charset="0"/>
            </a:endParaRPr>
          </a:p>
          <a:p>
            <a:endParaRPr lang="en-US" altLang="zh-CN" sz="3937" dirty="0">
              <a:latin typeface="Times New Roman" panose="02020603050405020304" pitchFamily="18" charset="0"/>
              <a:cs typeface="Times New Roman" panose="02020603050405020304" pitchFamily="18" charset="0"/>
            </a:endParaRPr>
          </a:p>
          <a:p>
            <a:r>
              <a:rPr lang="en-US" altLang="zh-CN" sz="3937" dirty="0">
                <a:solidFill>
                  <a:srgbClr val="C00000"/>
                </a:solidFill>
                <a:latin typeface="Times New Roman" panose="02020603050405020304" pitchFamily="18" charset="0"/>
                <a:cs typeface="Times New Roman" panose="02020603050405020304" pitchFamily="18" charset="0"/>
              </a:rPr>
              <a:t>The recovery of the efficiency at strong coupling limit is caused by the duality between fermions and interacting bosons in 1D [3].</a:t>
            </a:r>
          </a:p>
        </p:txBody>
      </p:sp>
      <mc:AlternateContent xmlns:mc="http://schemas.openxmlformats.org/markup-compatibility/2006" xmlns:a14="http://schemas.microsoft.com/office/drawing/2010/main">
        <mc:Choice Requires="a14">
          <p:sp>
            <p:nvSpPr>
              <p:cNvPr id="2" name="Text Placeholder 1"/>
              <p:cNvSpPr>
                <a:spLocks noGrp="1"/>
              </p:cNvSpPr>
              <p:nvPr>
                <p:ph type="body" sz="quarter" idx="10"/>
              </p:nvPr>
            </p:nvSpPr>
            <p:spPr>
              <a:xfrm>
                <a:off x="753021" y="7543797"/>
                <a:ext cx="15218059" cy="8464136"/>
              </a:xfrm>
            </p:spPr>
            <p:txBody>
              <a:bodyPr/>
              <a:lstStyle/>
              <a:p>
                <a:r>
                  <a:rPr lang="en-US" altLang="zh-CN" sz="3937" dirty="0"/>
                  <a:t>Quantum heat engine with ideal gas has been well studied, yet the role of interaction was seldom explored. We construct a quantum Otto heat engine with  </a:t>
                </a:r>
                <a:r>
                  <a:rPr lang="en-US" altLang="zh-CN" sz="3937" i="1" dirty="0"/>
                  <a:t>   </a:t>
                </a:r>
                <a:r>
                  <a:rPr lang="en-US" altLang="zh-CN" sz="3937" dirty="0"/>
                  <a:t>repulsive bosons in a one-dimensional (1D) hard wall box. With the advantage of exact solution using the Bethe ansatz, we obtain not only the exact numerical result of efficiency in all interacting strength </a:t>
                </a:r>
                <a:r>
                  <a:rPr lang="en-US" altLang="zh-CN" sz="3937" i="1" dirty="0"/>
                  <a:t>c </a:t>
                </a:r>
                <a:r>
                  <a:rPr lang="en-US" altLang="zh-CN" sz="3937" dirty="0"/>
                  <a:t>but also analytical results for strong interaction. We find the efficiency </a:t>
                </a:r>
                <a:r>
                  <a:rPr lang="en-US" altLang="zh-CN" sz="3937" i="1" dirty="0"/>
                  <a:t>η  </a:t>
                </a:r>
                <a:r>
                  <a:rPr lang="en-US" altLang="zh-CN" sz="3937" dirty="0"/>
                  <a:t>approaches to the one of noninteracting case </a:t>
                </a:r>
                <a14:m>
                  <m:oMath xmlns:m="http://schemas.openxmlformats.org/officeDocument/2006/math">
                    <m:r>
                      <a:rPr lang="it-IT" altLang="zh-CN" sz="3937" i="1" dirty="0">
                        <a:latin typeface="Cambria Math" panose="02040503050406030204" pitchFamily="18" charset="0"/>
                      </a:rPr>
                      <m:t>𝜂</m:t>
                    </m:r>
                  </m:oMath>
                </a14:m>
                <a:r>
                  <a:rPr lang="it-IT" altLang="zh-CN" sz="3937" dirty="0"/>
                  <a:t>non = 1 − (</a:t>
                </a:r>
                <a:r>
                  <a:rPr lang="it-IT" altLang="zh-CN" sz="3937" i="1" dirty="0"/>
                  <a:t>L</a:t>
                </a:r>
                <a:r>
                  <a:rPr lang="it-IT" altLang="zh-CN" sz="3937" dirty="0"/>
                  <a:t>1</a:t>
                </a:r>
                <a:r>
                  <a:rPr lang="it-IT" altLang="zh-CN" sz="3937" i="1" dirty="0"/>
                  <a:t>/L</a:t>
                </a:r>
                <a:r>
                  <a:rPr lang="it-IT" altLang="zh-CN" sz="3937" dirty="0"/>
                  <a:t>2)2</a:t>
                </a:r>
                <a:r>
                  <a:rPr lang="en-US" altLang="zh-CN" sz="3937" dirty="0"/>
                  <a:t>   for strong interaction with the asymptotic behavior     </a:t>
                </a:r>
                <a:r>
                  <a:rPr lang="el-GR" altLang="zh-CN" sz="3937" i="1" dirty="0"/>
                  <a:t>η </a:t>
                </a:r>
                <a:r>
                  <a:rPr lang="el-GR" altLang="zh-CN" sz="3937" dirty="0"/>
                  <a:t>∼ </a:t>
                </a:r>
                <a:r>
                  <a:rPr lang="el-GR" altLang="zh-CN" sz="3937" i="1" dirty="0"/>
                  <a:t>η</a:t>
                </a:r>
                <a:r>
                  <a:rPr lang="en-US" altLang="zh-CN" sz="3937" dirty="0"/>
                  <a:t>non − </a:t>
                </a:r>
              </a:p>
              <a:p>
                <a:r>
                  <a:rPr lang="en-US" altLang="zh-CN" sz="3937" i="1" dirty="0"/>
                  <a:t>L</a:t>
                </a:r>
                <a:r>
                  <a:rPr lang="en-US" altLang="zh-CN" sz="3937" dirty="0"/>
                  <a:t>1(</a:t>
                </a:r>
                <a:r>
                  <a:rPr lang="en-US" altLang="zh-CN" sz="3937" i="1" dirty="0"/>
                  <a:t>L</a:t>
                </a:r>
                <a:r>
                  <a:rPr lang="en-US" altLang="zh-CN" sz="3937" dirty="0"/>
                  <a:t>2 − </a:t>
                </a:r>
                <a:r>
                  <a:rPr lang="en-US" altLang="zh-CN" sz="3937" i="1" dirty="0"/>
                  <a:t>L</a:t>
                </a:r>
                <a:r>
                  <a:rPr lang="en-US" altLang="zh-CN" sz="3937" dirty="0"/>
                  <a:t>1 )</a:t>
                </a:r>
                <a:r>
                  <a:rPr lang="en-US" altLang="zh-CN" sz="3937" i="1" dirty="0"/>
                  <a:t>/</a:t>
                </a:r>
                <a:r>
                  <a:rPr lang="en-US" altLang="zh-CN" sz="3937" dirty="0"/>
                  <a:t>(</a:t>
                </a:r>
                <a:r>
                  <a:rPr lang="en-US" altLang="zh-CN" sz="3937" i="1" dirty="0"/>
                  <a:t>c</a:t>
                </a:r>
                <a:r>
                  <a:rPr lang="en-US" altLang="zh-CN" sz="3937" dirty="0"/>
                  <a:t> .   Here </a:t>
                </a:r>
                <a:r>
                  <a:rPr lang="en-US" altLang="zh-CN" sz="3937" i="1" dirty="0"/>
                  <a:t>L</a:t>
                </a:r>
                <a:r>
                  <a:rPr lang="en-US" altLang="zh-CN" sz="3937" dirty="0"/>
                  <a:t>1 and </a:t>
                </a:r>
                <a:r>
                  <a:rPr lang="en-US" altLang="zh-CN" sz="3937" i="1" dirty="0"/>
                  <a:t>L</a:t>
                </a:r>
                <a:r>
                  <a:rPr lang="en-US" altLang="zh-CN" sz="3937" dirty="0"/>
                  <a:t>2 are two trap sizes during the cycle. Such a phenomenon reflects the duality between 1D strongly repulsive bosons and free fermions. We observe and explain the appearance of a minimum efficiency at a particular interacting strength</a:t>
                </a:r>
                <a:r>
                  <a:rPr lang="en-US" altLang="zh-CN" sz="3937" i="1" dirty="0"/>
                  <a:t> </a:t>
                </a:r>
                <a:r>
                  <a:rPr lang="en-US" altLang="zh-CN" sz="3937" dirty="0"/>
                  <a:t>and study its dependence on the temperature.</a:t>
                </a:r>
                <a:endParaRPr lang="en-US" sz="3937" dirty="0"/>
              </a:p>
            </p:txBody>
          </p:sp>
        </mc:Choice>
        <mc:Fallback xmlns="">
          <p:sp>
            <p:nvSpPr>
              <p:cNvPr id="2" name="Text Placeholder 1"/>
              <p:cNvSpPr>
                <a:spLocks noGrp="1" noRot="1" noChangeAspect="1" noMove="1" noResize="1" noEditPoints="1" noAdjustHandles="1" noChangeArrowheads="1" noChangeShapeType="1" noTextEdit="1"/>
              </p:cNvSpPr>
              <p:nvPr>
                <p:ph type="body" sz="quarter" idx="10"/>
              </p:nvPr>
            </p:nvSpPr>
            <p:spPr>
              <a:xfrm>
                <a:off x="753021" y="7543797"/>
                <a:ext cx="15218059" cy="8464136"/>
              </a:xfrm>
              <a:blipFill>
                <a:blip r:embed="rId3"/>
                <a:stretch>
                  <a:fillRect l="-441" r="-1202"/>
                </a:stretch>
              </a:blipFill>
            </p:spPr>
            <p:txBody>
              <a:bodyPr/>
              <a:lstStyle/>
              <a:p>
                <a:r>
                  <a:rPr lang="zh-CN" altLang="en-US">
                    <a:noFill/>
                  </a:rPr>
                  <a:t> </a:t>
                </a:r>
              </a:p>
            </p:txBody>
          </p:sp>
        </mc:Fallback>
      </mc:AlternateContent>
      <p:sp>
        <p:nvSpPr>
          <p:cNvPr id="3" name="Text Placeholder 2"/>
          <p:cNvSpPr>
            <a:spLocks noGrp="1"/>
          </p:cNvSpPr>
          <p:nvPr>
            <p:ph type="body" sz="quarter" idx="11"/>
          </p:nvPr>
        </p:nvSpPr>
        <p:spPr>
          <a:xfrm>
            <a:off x="765033" y="6847089"/>
            <a:ext cx="15206047" cy="822832"/>
          </a:xfrm>
        </p:spPr>
        <p:txBody>
          <a:bodyPr/>
          <a:lstStyle/>
          <a:p>
            <a:r>
              <a:rPr lang="en-US" sz="4134" dirty="0">
                <a:solidFill>
                  <a:schemeClr val="accent1">
                    <a:lumMod val="50000"/>
                  </a:schemeClr>
                </a:solidFill>
                <a:latin typeface="Times New Roman" panose="02020603050405020304" pitchFamily="18" charset="0"/>
                <a:cs typeface="Times New Roman" panose="02020603050405020304" pitchFamily="18" charset="0"/>
              </a:rPr>
              <a:t>A</a:t>
            </a:r>
            <a:r>
              <a:rPr lang="en-US" altLang="zh-CN" sz="4134" dirty="0">
                <a:solidFill>
                  <a:schemeClr val="accent1">
                    <a:lumMod val="50000"/>
                  </a:schemeClr>
                </a:solidFill>
                <a:latin typeface="Times New Roman" panose="02020603050405020304" pitchFamily="18" charset="0"/>
                <a:cs typeface="Times New Roman" panose="02020603050405020304" pitchFamily="18" charset="0"/>
              </a:rPr>
              <a:t>bstract</a:t>
            </a:r>
            <a:endParaRPr lang="en-US" sz="4134"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sz="quarter" idx="20"/>
          </p:nvPr>
        </p:nvSpPr>
        <p:spPr>
          <a:xfrm>
            <a:off x="791509" y="15814097"/>
            <a:ext cx="15209763" cy="822832"/>
          </a:xfrm>
        </p:spPr>
        <p:txBody>
          <a:bodyPr/>
          <a:lstStyle/>
          <a:p>
            <a:r>
              <a:rPr lang="en-US" altLang="zh-CN" sz="4134" dirty="0">
                <a:solidFill>
                  <a:schemeClr val="accent1">
                    <a:lumMod val="50000"/>
                  </a:schemeClr>
                </a:solidFill>
                <a:latin typeface="Times New Roman" panose="02020603050405020304" pitchFamily="18" charset="0"/>
                <a:cs typeface="Times New Roman" panose="02020603050405020304" pitchFamily="18" charset="0"/>
              </a:rPr>
              <a:t>1D Trapped Repulsive Bose Gas</a:t>
            </a:r>
            <a:endParaRPr lang="en-US" sz="4134"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sz="quarter" idx="25"/>
          </p:nvPr>
        </p:nvSpPr>
        <p:spPr>
          <a:xfrm>
            <a:off x="16468125" y="28223734"/>
            <a:ext cx="15205850" cy="822832"/>
          </a:xfrm>
        </p:spPr>
        <p:txBody>
          <a:bodyPr/>
          <a:lstStyle/>
          <a:p>
            <a:r>
              <a:rPr lang="en-US" sz="4134" dirty="0">
                <a:solidFill>
                  <a:schemeClr val="accent1">
                    <a:lumMod val="50000"/>
                  </a:schemeClr>
                </a:solidFill>
                <a:latin typeface="Times New Roman" panose="02020603050405020304" pitchFamily="18" charset="0"/>
                <a:cs typeface="Times New Roman" panose="02020603050405020304" pitchFamily="18" charset="0"/>
              </a:rPr>
              <a:t>Conclusion</a:t>
            </a:r>
          </a:p>
        </p:txBody>
      </p:sp>
      <p:sp>
        <p:nvSpPr>
          <p:cNvPr id="6" name="Text Placeholder 5"/>
          <p:cNvSpPr>
            <a:spLocks noGrp="1"/>
          </p:cNvSpPr>
          <p:nvPr>
            <p:ph type="body" sz="quarter" idx="26"/>
          </p:nvPr>
        </p:nvSpPr>
        <p:spPr>
          <a:xfrm>
            <a:off x="16433857" y="29026549"/>
            <a:ext cx="15205850" cy="4950100"/>
          </a:xfrm>
        </p:spPr>
        <p:txBody>
          <a:bodyPr/>
          <a:lstStyle/>
          <a:p>
            <a:pPr marL="562527" indent="-562527">
              <a:buFont typeface="Wingdings" panose="05000000000000000000" pitchFamily="2" charset="2"/>
              <a:buChar char="Ø"/>
            </a:pPr>
            <a:r>
              <a:rPr lang="en-US" altLang="zh-CN" sz="3937" dirty="0"/>
              <a:t>For weak interaction, the efficiency of the Otto heat engine is lower than the one of noninteracting case. </a:t>
            </a:r>
            <a:r>
              <a:rPr lang="en-US" altLang="zh-CN" sz="3937" dirty="0">
                <a:solidFill>
                  <a:srgbClr val="C00000"/>
                </a:solidFill>
              </a:rPr>
              <a:t>For strong interaction, the efficiency approaches to the one of noninteracting case.</a:t>
            </a:r>
          </a:p>
          <a:p>
            <a:endParaRPr lang="en-US" altLang="zh-CN" sz="3937" dirty="0">
              <a:solidFill>
                <a:srgbClr val="C00000"/>
              </a:solidFill>
            </a:endParaRPr>
          </a:p>
          <a:p>
            <a:pPr marL="562527" indent="-562527">
              <a:buFont typeface="Wingdings" panose="05000000000000000000" pitchFamily="2" charset="2"/>
              <a:buChar char="Ø"/>
            </a:pPr>
            <a:r>
              <a:rPr lang="en-US" altLang="zh-CN" sz="3937" dirty="0"/>
              <a:t>For fixed interacting strength, the efficiency decreases with the lower temperatures of the reservoirs. The minimum value of efficiency is related to the dip of                          . </a:t>
            </a:r>
          </a:p>
        </p:txBody>
      </p:sp>
      <p:sp>
        <p:nvSpPr>
          <p:cNvPr id="7" name="Text Placeholder 6"/>
          <p:cNvSpPr>
            <a:spLocks noGrp="1"/>
          </p:cNvSpPr>
          <p:nvPr>
            <p:ph type="body" sz="quarter" idx="27"/>
          </p:nvPr>
        </p:nvSpPr>
        <p:spPr>
          <a:xfrm>
            <a:off x="16468124" y="35258445"/>
            <a:ext cx="15201673" cy="822832"/>
          </a:xfrm>
        </p:spPr>
        <p:txBody>
          <a:bodyPr/>
          <a:lstStyle/>
          <a:p>
            <a:r>
              <a:rPr lang="en-US" sz="4134" dirty="0">
                <a:solidFill>
                  <a:schemeClr val="accent1">
                    <a:lumMod val="50000"/>
                  </a:schemeClr>
                </a:solidFill>
                <a:latin typeface="Times New Roman" panose="02020603050405020304" pitchFamily="18" charset="0"/>
                <a:cs typeface="Times New Roman" panose="02020603050405020304" pitchFamily="18" charset="0"/>
              </a:rPr>
              <a:t>Reference</a:t>
            </a:r>
          </a:p>
        </p:txBody>
      </p:sp>
      <p:sp>
        <p:nvSpPr>
          <p:cNvPr id="8" name="Text Placeholder 7"/>
          <p:cNvSpPr>
            <a:spLocks noGrp="1"/>
          </p:cNvSpPr>
          <p:nvPr>
            <p:ph type="body" sz="quarter" idx="28"/>
          </p:nvPr>
        </p:nvSpPr>
        <p:spPr>
          <a:xfrm>
            <a:off x="16462924" y="36196498"/>
            <a:ext cx="15121993" cy="2372129"/>
          </a:xfrm>
        </p:spPr>
        <p:txBody>
          <a:bodyPr/>
          <a:lstStyle/>
          <a:p>
            <a:r>
              <a:rPr lang="en-US" altLang="zh-CN" sz="3642" dirty="0"/>
              <a:t>[1] J. Chen, H. Dong, and C.-P. Sun, Phys. Rev. E 98, 062119 (2018).</a:t>
            </a:r>
          </a:p>
          <a:p>
            <a:r>
              <a:rPr lang="en-US" altLang="zh-CN" sz="3642" dirty="0"/>
              <a:t>[2] M. Gaudin, Phys. Rev. A </a:t>
            </a:r>
            <a:r>
              <a:rPr lang="en-US" altLang="zh-CN" sz="3642" b="1" dirty="0"/>
              <a:t>4</a:t>
            </a:r>
            <a:r>
              <a:rPr lang="en-US" altLang="zh-CN" sz="3642" dirty="0"/>
              <a:t>, 386 (1971).</a:t>
            </a:r>
          </a:p>
          <a:p>
            <a:r>
              <a:rPr lang="en-US" altLang="zh-CN" sz="3642" dirty="0"/>
              <a:t>[3] M. Girardeau, J. Math. Phys. 1, 516 (1960).</a:t>
            </a:r>
          </a:p>
        </p:txBody>
      </p:sp>
      <p:sp>
        <p:nvSpPr>
          <p:cNvPr id="9" name="Text Placeholder 8"/>
          <p:cNvSpPr>
            <a:spLocks noGrp="1"/>
          </p:cNvSpPr>
          <p:nvPr>
            <p:ph type="body" sz="quarter" idx="29"/>
          </p:nvPr>
        </p:nvSpPr>
        <p:spPr>
          <a:xfrm>
            <a:off x="16426889" y="38878274"/>
            <a:ext cx="15194063" cy="822832"/>
          </a:xfrm>
        </p:spPr>
        <p:txBody>
          <a:bodyPr/>
          <a:lstStyle/>
          <a:p>
            <a:r>
              <a:rPr lang="en-US" sz="4134" dirty="0">
                <a:solidFill>
                  <a:schemeClr val="accent1">
                    <a:lumMod val="50000"/>
                  </a:schemeClr>
                </a:solidFill>
                <a:latin typeface="Times New Roman" panose="02020603050405020304" pitchFamily="18" charset="0"/>
                <a:cs typeface="Times New Roman" panose="02020603050405020304" pitchFamily="18" charset="0"/>
              </a:rPr>
              <a:t>Contacts</a:t>
            </a:r>
          </a:p>
        </p:txBody>
      </p:sp>
      <p:sp>
        <p:nvSpPr>
          <p:cNvPr id="10" name="Text Placeholder 9"/>
          <p:cNvSpPr>
            <a:spLocks noGrp="1"/>
          </p:cNvSpPr>
          <p:nvPr>
            <p:ph type="body" sz="quarter" idx="30"/>
          </p:nvPr>
        </p:nvSpPr>
        <p:spPr>
          <a:xfrm>
            <a:off x="16492980" y="39465421"/>
            <a:ext cx="15201673" cy="1102835"/>
          </a:xfrm>
        </p:spPr>
        <p:txBody>
          <a:bodyPr/>
          <a:lstStyle/>
          <a:p>
            <a:r>
              <a:rPr lang="en-US" altLang="zh-CN" sz="4134" dirty="0"/>
              <a:t>     chenjinfu@csrc.ac.cn                                  </a:t>
            </a:r>
            <a:r>
              <a:rPr lang="en-US" sz="4134" dirty="0"/>
              <a:t>hdong@gscaep.ac.cn</a:t>
            </a:r>
          </a:p>
        </p:txBody>
      </p:sp>
      <p:sp>
        <p:nvSpPr>
          <p:cNvPr id="12" name="Text Placeholder 11"/>
          <p:cNvSpPr>
            <a:spLocks noGrp="1"/>
          </p:cNvSpPr>
          <p:nvPr>
            <p:ph type="body" sz="quarter" idx="150"/>
          </p:nvPr>
        </p:nvSpPr>
        <p:spPr>
          <a:xfrm>
            <a:off x="4465878" y="5098709"/>
            <a:ext cx="23467533" cy="1260019"/>
          </a:xfrm>
        </p:spPr>
        <p:txBody>
          <a:bodyPr>
            <a:normAutofit fontScale="70000" lnSpcReduction="20000"/>
          </a:bodyPr>
          <a:lstStyle/>
          <a:p>
            <a:r>
              <a:rPr lang="en-US" sz="5611" i="1" dirty="0"/>
              <a:t>Beijing Computational Science Research Center, Beijing 100193, China</a:t>
            </a:r>
          </a:p>
          <a:p>
            <a:r>
              <a:rPr lang="en-US" sz="5611" i="1" dirty="0"/>
              <a:t>Graduate School of China Academy of Engineering Physics, </a:t>
            </a:r>
            <a:r>
              <a:rPr lang="en-US" sz="5611" i="1" dirty="0" err="1"/>
              <a:t>Haidian</a:t>
            </a:r>
            <a:r>
              <a:rPr lang="en-US" sz="5611" i="1" dirty="0"/>
              <a:t> District, Beijing 100193, China</a:t>
            </a:r>
          </a:p>
          <a:p>
            <a:endParaRPr lang="en-US" dirty="0"/>
          </a:p>
        </p:txBody>
      </p:sp>
      <p:sp>
        <p:nvSpPr>
          <p:cNvPr id="13" name="Text Placeholder 12"/>
          <p:cNvSpPr>
            <a:spLocks noGrp="1"/>
          </p:cNvSpPr>
          <p:nvPr>
            <p:ph type="body" sz="quarter" idx="151"/>
          </p:nvPr>
        </p:nvSpPr>
        <p:spPr>
          <a:xfrm>
            <a:off x="4465878" y="3912052"/>
            <a:ext cx="23467533" cy="1598364"/>
          </a:xfrm>
        </p:spPr>
        <p:txBody>
          <a:bodyPr>
            <a:normAutofit/>
          </a:bodyPr>
          <a:lstStyle/>
          <a:p>
            <a:r>
              <a:rPr lang="en-US" altLang="zh-CN" sz="6000" u="sng" dirty="0">
                <a:latin typeface="Calibri" panose="020F0502020204030204" pitchFamily="34" charset="0"/>
                <a:cs typeface="Calibri" panose="020F0502020204030204" pitchFamily="34" charset="0"/>
              </a:rPr>
              <a:t>Jinfu Chen</a:t>
            </a:r>
            <a:r>
              <a:rPr lang="en-US" altLang="zh-CN" sz="6000" dirty="0">
                <a:latin typeface="Calibri" panose="020F0502020204030204" pitchFamily="34" charset="0"/>
                <a:cs typeface="Calibri" panose="020F0502020204030204" pitchFamily="34" charset="0"/>
              </a:rPr>
              <a:t>, Hui Dong,</a:t>
            </a:r>
            <a:r>
              <a:rPr lang="en-US" altLang="zh-CN" sz="6000" baseline="30000" dirty="0">
                <a:latin typeface="Calibri" panose="020F0502020204030204" pitchFamily="34" charset="0"/>
                <a:cs typeface="Calibri" panose="020F0502020204030204" pitchFamily="34" charset="0"/>
              </a:rPr>
              <a:t> </a:t>
            </a:r>
            <a:r>
              <a:rPr lang="en-US" altLang="zh-CN" sz="6000" dirty="0">
                <a:latin typeface="Calibri" panose="020F0502020204030204" pitchFamily="34" charset="0"/>
                <a:cs typeface="Calibri" panose="020F0502020204030204" pitchFamily="34" charset="0"/>
              </a:rPr>
              <a:t>and Chang-Pu Sun</a:t>
            </a:r>
            <a:endParaRPr lang="en-US" sz="6000" baseline="30000" dirty="0">
              <a:latin typeface="Calibri" panose="020F0502020204030204" pitchFamily="34" charset="0"/>
              <a:cs typeface="Calibri" panose="020F0502020204030204" pitchFamily="34" charset="0"/>
            </a:endParaRPr>
          </a:p>
        </p:txBody>
      </p:sp>
      <p:sp>
        <p:nvSpPr>
          <p:cNvPr id="14" name="Text Placeholder 13"/>
          <p:cNvSpPr>
            <a:spLocks noGrp="1"/>
          </p:cNvSpPr>
          <p:nvPr>
            <p:ph type="body" sz="quarter" idx="153"/>
          </p:nvPr>
        </p:nvSpPr>
        <p:spPr>
          <a:xfrm>
            <a:off x="4465878" y="235157"/>
            <a:ext cx="23467533" cy="3237604"/>
          </a:xfrm>
        </p:spPr>
        <p:txBody>
          <a:bodyPr>
            <a:noAutofit/>
          </a:bodyPr>
          <a:lstStyle/>
          <a:p>
            <a:r>
              <a:rPr lang="en-US" altLang="zh-CN" sz="9400" dirty="0">
                <a:latin typeface="Times New Roman" panose="02020603050405020304" pitchFamily="18" charset="0"/>
                <a:cs typeface="Times New Roman" panose="02020603050405020304" pitchFamily="18" charset="0"/>
              </a:rPr>
              <a:t>Bose-Fermi duality in a quantum Otto heat engine with trapped repulsive bosons</a:t>
            </a:r>
            <a:endParaRPr lang="en-US" sz="9400" dirty="0">
              <a:latin typeface="Times New Roman" panose="02020603050405020304" pitchFamily="18" charset="0"/>
              <a:cs typeface="Times New Roman" panose="02020603050405020304" pitchFamily="18" charset="0"/>
            </a:endParaRPr>
          </a:p>
        </p:txBody>
      </p:sp>
      <p:pic>
        <p:nvPicPr>
          <p:cNvPr id="25" name="Picture 245" descr="Logo-CSRC2">
            <a:extLst>
              <a:ext uri="{FF2B5EF4-FFF2-40B4-BE49-F238E27FC236}">
                <a16:creationId xmlns:a16="http://schemas.microsoft.com/office/drawing/2014/main" id="{41EA8815-9D35-4EBC-B99D-0789AB4BEF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50" y="-43318"/>
            <a:ext cx="4606821" cy="6168737"/>
          </a:xfrm>
          <a:prstGeom prst="rect">
            <a:avLst/>
          </a:prstGeom>
          <a:noFill/>
          <a:extLst>
            <a:ext uri="{909E8E84-426E-40DD-AFC4-6F175D3DCCD1}">
              <a14:hiddenFill xmlns:a14="http://schemas.microsoft.com/office/drawing/2010/main">
                <a:solidFill>
                  <a:srgbClr val="FFFFFF"/>
                </a:solidFill>
              </a14:hiddenFill>
            </a:ext>
          </a:extLst>
        </p:spPr>
      </p:pic>
      <p:sp>
        <p:nvSpPr>
          <p:cNvPr id="34" name="Text Placeholder 3">
            <a:extLst>
              <a:ext uri="{FF2B5EF4-FFF2-40B4-BE49-F238E27FC236}">
                <a16:creationId xmlns:a16="http://schemas.microsoft.com/office/drawing/2014/main" id="{5816AFBD-E1FC-4A44-B88F-B1D915618569}"/>
              </a:ext>
            </a:extLst>
          </p:cNvPr>
          <p:cNvSpPr txBox="1">
            <a:spLocks/>
          </p:cNvSpPr>
          <p:nvPr/>
        </p:nvSpPr>
        <p:spPr>
          <a:xfrm>
            <a:off x="16462926" y="6850643"/>
            <a:ext cx="15183342" cy="822832"/>
          </a:xfrm>
          <a:prstGeom prst="rect">
            <a:avLst/>
          </a:prstGeom>
          <a:noFill/>
        </p:spPr>
        <p:txBody>
          <a:bodyPr wrap="square" lIns="92432" tIns="92432" rIns="92432" bIns="92432" anchor="ctr" anchorCtr="0">
            <a:spAutoFit/>
          </a:bodyPr>
          <a:lstStyle>
            <a:lvl1pPr marL="0" indent="0" algn="ctr" defTabSz="4507640" rtl="0" eaLnBrk="1" latinLnBrk="0" hangingPunct="1">
              <a:spcBef>
                <a:spcPct val="20000"/>
              </a:spcBef>
              <a:buFont typeface="Arial" pitchFamily="34" charset="0"/>
              <a:buNone/>
              <a:defRPr sz="4100" b="1" u="sng" kern="1200" baseline="0">
                <a:solidFill>
                  <a:schemeClr val="tx1"/>
                </a:solidFill>
                <a:latin typeface="+mn-lt"/>
                <a:ea typeface="+mn-ea"/>
                <a:cs typeface="+mn-cs"/>
              </a:defRPr>
            </a:lvl1pPr>
            <a:lvl2pPr marL="3662457" indent="-1408637" algn="l" defTabSz="4507640" rtl="0" eaLnBrk="1" latinLnBrk="0" hangingPunct="1">
              <a:spcBef>
                <a:spcPct val="20000"/>
              </a:spcBef>
              <a:buFont typeface="Arial" pitchFamily="34" charset="0"/>
              <a:buChar char="–"/>
              <a:defRPr sz="13900" kern="1200">
                <a:solidFill>
                  <a:schemeClr val="tx1"/>
                </a:solidFill>
                <a:latin typeface="+mn-lt"/>
                <a:ea typeface="+mn-ea"/>
                <a:cs typeface="+mn-cs"/>
              </a:defRPr>
            </a:lvl2pPr>
            <a:lvl3pPr marL="5634551" indent="-1126911" algn="l" defTabSz="4507640" rtl="0" eaLnBrk="1" latinLnBrk="0" hangingPunct="1">
              <a:spcBef>
                <a:spcPct val="20000"/>
              </a:spcBef>
              <a:buFont typeface="Arial" pitchFamily="34" charset="0"/>
              <a:buChar char="•"/>
              <a:defRPr sz="11900" kern="1200">
                <a:solidFill>
                  <a:schemeClr val="tx1"/>
                </a:solidFill>
                <a:latin typeface="+mn-lt"/>
                <a:ea typeface="+mn-ea"/>
                <a:cs typeface="+mn-cs"/>
              </a:defRPr>
            </a:lvl3pPr>
            <a:lvl4pPr marL="7888370"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4pPr>
            <a:lvl5pPr marL="10142189"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5pPr>
            <a:lvl6pPr marL="12396010"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6pPr>
            <a:lvl7pPr marL="14649828"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7pPr>
            <a:lvl8pPr marL="16903649"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8pPr>
            <a:lvl9pPr marL="19157469"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9pPr>
          </a:lstStyle>
          <a:p>
            <a:r>
              <a:rPr lang="en-US" sz="4134" dirty="0">
                <a:solidFill>
                  <a:schemeClr val="accent1">
                    <a:lumMod val="50000"/>
                  </a:schemeClr>
                </a:solidFill>
                <a:latin typeface="Times New Roman" panose="02020603050405020304" pitchFamily="18" charset="0"/>
                <a:cs typeface="Times New Roman" panose="02020603050405020304" pitchFamily="18" charset="0"/>
              </a:rPr>
              <a:t>Efficiency and Interaction</a:t>
            </a:r>
          </a:p>
        </p:txBody>
      </p:sp>
      <p:sp>
        <p:nvSpPr>
          <p:cNvPr id="47" name="矩形 46">
            <a:extLst>
              <a:ext uri="{FF2B5EF4-FFF2-40B4-BE49-F238E27FC236}">
                <a16:creationId xmlns:a16="http://schemas.microsoft.com/office/drawing/2014/main" id="{8636CDB1-3D78-416E-A276-CB77514B7BCE}"/>
              </a:ext>
            </a:extLst>
          </p:cNvPr>
          <p:cNvSpPr/>
          <p:nvPr/>
        </p:nvSpPr>
        <p:spPr>
          <a:xfrm>
            <a:off x="11431176" y="35044166"/>
            <a:ext cx="184731" cy="546753"/>
          </a:xfrm>
          <a:prstGeom prst="rect">
            <a:avLst/>
          </a:prstGeom>
        </p:spPr>
        <p:txBody>
          <a:bodyPr wrap="none">
            <a:spAutoFit/>
          </a:bodyPr>
          <a:lstStyle/>
          <a:p>
            <a:pPr algn="ctr" defTabSz="900044"/>
            <a:endParaRPr lang="en-US" altLang="zh-CN" sz="2953" dirty="0">
              <a:solidFill>
                <a:srgbClr val="0070C0"/>
              </a:solidFill>
              <a:latin typeface="Times New Roman" panose="02020603050405020304" pitchFamily="18" charset="0"/>
              <a:ea typeface="等线" panose="02010600030101010101" pitchFamily="2" charset="-122"/>
              <a:cs typeface="Times New Roman" panose="02020603050405020304" pitchFamily="18" charset="0"/>
            </a:endParaRPr>
          </a:p>
        </p:txBody>
      </p:sp>
      <p:sp>
        <p:nvSpPr>
          <p:cNvPr id="50" name="矩形 49">
            <a:extLst>
              <a:ext uri="{FF2B5EF4-FFF2-40B4-BE49-F238E27FC236}">
                <a16:creationId xmlns:a16="http://schemas.microsoft.com/office/drawing/2014/main" id="{DB36736B-E544-45BD-8A62-90E791396D8F}"/>
              </a:ext>
            </a:extLst>
          </p:cNvPr>
          <p:cNvSpPr/>
          <p:nvPr/>
        </p:nvSpPr>
        <p:spPr>
          <a:xfrm>
            <a:off x="8318311" y="37111447"/>
            <a:ext cx="184731" cy="546753"/>
          </a:xfrm>
          <a:prstGeom prst="rect">
            <a:avLst/>
          </a:prstGeom>
        </p:spPr>
        <p:txBody>
          <a:bodyPr wrap="none">
            <a:spAutoFit/>
          </a:bodyPr>
          <a:lstStyle/>
          <a:p>
            <a:pPr algn="ctr" defTabSz="900044"/>
            <a:endParaRPr lang="en-US" altLang="zh-CN" sz="2953" dirty="0">
              <a:solidFill>
                <a:prstClr val="black"/>
              </a:solidFill>
              <a:latin typeface="Times New Roman" panose="02020603050405020304" pitchFamily="18" charset="0"/>
              <a:ea typeface="等线" panose="02010600030101010101" pitchFamily="2" charset="-122"/>
              <a:cs typeface="Times New Roman" panose="02020603050405020304" pitchFamily="18" charset="0"/>
            </a:endParaRPr>
          </a:p>
        </p:txBody>
      </p:sp>
      <p:pic>
        <p:nvPicPr>
          <p:cNvPr id="44" name="图片 43">
            <a:extLst>
              <a:ext uri="{FF2B5EF4-FFF2-40B4-BE49-F238E27FC236}">
                <a16:creationId xmlns:a16="http://schemas.microsoft.com/office/drawing/2014/main" id="{0ABE040B-BDCD-4BC3-809D-339008215875}"/>
              </a:ext>
            </a:extLst>
          </p:cNvPr>
          <p:cNvPicPr>
            <a:picLocks noChangeAspect="1"/>
          </p:cNvPicPr>
          <p:nvPr/>
        </p:nvPicPr>
        <p:blipFill>
          <a:blip r:embed="rId5"/>
          <a:stretch>
            <a:fillRect/>
          </a:stretch>
        </p:blipFill>
        <p:spPr>
          <a:xfrm>
            <a:off x="10491676" y="11320854"/>
            <a:ext cx="4349521" cy="712422"/>
          </a:xfrm>
          <a:prstGeom prst="rect">
            <a:avLst/>
          </a:prstGeom>
        </p:spPr>
      </p:pic>
      <p:pic>
        <p:nvPicPr>
          <p:cNvPr id="45" name="图片 44">
            <a:extLst>
              <a:ext uri="{FF2B5EF4-FFF2-40B4-BE49-F238E27FC236}">
                <a16:creationId xmlns:a16="http://schemas.microsoft.com/office/drawing/2014/main" id="{F078B06D-2836-413D-BF05-6E73D72154B9}"/>
              </a:ext>
            </a:extLst>
          </p:cNvPr>
          <p:cNvPicPr>
            <a:picLocks noChangeAspect="1"/>
          </p:cNvPicPr>
          <p:nvPr/>
        </p:nvPicPr>
        <p:blipFill rotWithShape="1">
          <a:blip r:embed="rId6"/>
          <a:srcRect b="-5906"/>
          <a:stretch/>
        </p:blipFill>
        <p:spPr>
          <a:xfrm>
            <a:off x="3442361" y="9040897"/>
            <a:ext cx="431202" cy="506310"/>
          </a:xfrm>
          <a:prstGeom prst="rect">
            <a:avLst/>
          </a:prstGeom>
        </p:spPr>
      </p:pic>
      <p:pic>
        <p:nvPicPr>
          <p:cNvPr id="46" name="图片 45">
            <a:extLst>
              <a:ext uri="{FF2B5EF4-FFF2-40B4-BE49-F238E27FC236}">
                <a16:creationId xmlns:a16="http://schemas.microsoft.com/office/drawing/2014/main" id="{63BDA891-A9B5-40F3-894E-8ADA34F0622D}"/>
              </a:ext>
            </a:extLst>
          </p:cNvPr>
          <p:cNvPicPr>
            <a:picLocks noChangeAspect="1"/>
          </p:cNvPicPr>
          <p:nvPr/>
        </p:nvPicPr>
        <p:blipFill>
          <a:blip r:embed="rId7"/>
          <a:stretch>
            <a:fillRect/>
          </a:stretch>
        </p:blipFill>
        <p:spPr>
          <a:xfrm>
            <a:off x="877512" y="11534616"/>
            <a:ext cx="403081" cy="487446"/>
          </a:xfrm>
          <a:prstGeom prst="rect">
            <a:avLst/>
          </a:prstGeom>
        </p:spPr>
      </p:pic>
      <p:pic>
        <p:nvPicPr>
          <p:cNvPr id="48" name="图片 47">
            <a:extLst>
              <a:ext uri="{FF2B5EF4-FFF2-40B4-BE49-F238E27FC236}">
                <a16:creationId xmlns:a16="http://schemas.microsoft.com/office/drawing/2014/main" id="{09F7AFEF-1D83-418A-BEE8-9797F9765698}"/>
              </a:ext>
            </a:extLst>
          </p:cNvPr>
          <p:cNvPicPr>
            <a:picLocks noChangeAspect="1"/>
          </p:cNvPicPr>
          <p:nvPr/>
        </p:nvPicPr>
        <p:blipFill>
          <a:blip r:embed="rId8"/>
          <a:stretch>
            <a:fillRect/>
          </a:stretch>
        </p:blipFill>
        <p:spPr>
          <a:xfrm>
            <a:off x="877513" y="10904411"/>
            <a:ext cx="374958" cy="421828"/>
          </a:xfrm>
          <a:prstGeom prst="rect">
            <a:avLst/>
          </a:prstGeom>
        </p:spPr>
      </p:pic>
      <p:pic>
        <p:nvPicPr>
          <p:cNvPr id="54" name="图片 53">
            <a:extLst>
              <a:ext uri="{FF2B5EF4-FFF2-40B4-BE49-F238E27FC236}">
                <a16:creationId xmlns:a16="http://schemas.microsoft.com/office/drawing/2014/main" id="{A02722AF-07F8-4C29-9EFB-18A544D280FA}"/>
              </a:ext>
            </a:extLst>
          </p:cNvPr>
          <p:cNvPicPr>
            <a:picLocks noChangeAspect="1"/>
          </p:cNvPicPr>
          <p:nvPr/>
        </p:nvPicPr>
        <p:blipFill rotWithShape="1">
          <a:blip r:embed="rId9"/>
          <a:srcRect t="11786"/>
          <a:stretch/>
        </p:blipFill>
        <p:spPr>
          <a:xfrm>
            <a:off x="10613428" y="12032891"/>
            <a:ext cx="4949454" cy="678077"/>
          </a:xfrm>
          <a:prstGeom prst="rect">
            <a:avLst/>
          </a:prstGeom>
        </p:spPr>
      </p:pic>
      <p:pic>
        <p:nvPicPr>
          <p:cNvPr id="55" name="图片 54">
            <a:extLst>
              <a:ext uri="{FF2B5EF4-FFF2-40B4-BE49-F238E27FC236}">
                <a16:creationId xmlns:a16="http://schemas.microsoft.com/office/drawing/2014/main" id="{0E1B2891-3804-473B-AF54-EEDC8257DD61}"/>
              </a:ext>
            </a:extLst>
          </p:cNvPr>
          <p:cNvPicPr>
            <a:picLocks noChangeAspect="1"/>
          </p:cNvPicPr>
          <p:nvPr/>
        </p:nvPicPr>
        <p:blipFill>
          <a:blip r:embed="rId10"/>
          <a:stretch>
            <a:fillRect/>
          </a:stretch>
        </p:blipFill>
        <p:spPr>
          <a:xfrm>
            <a:off x="961968" y="12714012"/>
            <a:ext cx="3693343" cy="656178"/>
          </a:xfrm>
          <a:prstGeom prst="rect">
            <a:avLst/>
          </a:prstGeom>
        </p:spPr>
      </p:pic>
      <p:pic>
        <p:nvPicPr>
          <p:cNvPr id="56" name="图片 55">
            <a:extLst>
              <a:ext uri="{FF2B5EF4-FFF2-40B4-BE49-F238E27FC236}">
                <a16:creationId xmlns:a16="http://schemas.microsoft.com/office/drawing/2014/main" id="{59CCD4DD-C796-43BB-9C88-3A95F6AD5DA3}"/>
              </a:ext>
            </a:extLst>
          </p:cNvPr>
          <p:cNvPicPr>
            <a:picLocks noChangeAspect="1"/>
          </p:cNvPicPr>
          <p:nvPr/>
        </p:nvPicPr>
        <p:blipFill>
          <a:blip r:embed="rId11"/>
          <a:stretch>
            <a:fillRect/>
          </a:stretch>
        </p:blipFill>
        <p:spPr>
          <a:xfrm>
            <a:off x="5783301" y="12746599"/>
            <a:ext cx="562438" cy="562438"/>
          </a:xfrm>
          <a:prstGeom prst="rect">
            <a:avLst/>
          </a:prstGeom>
        </p:spPr>
      </p:pic>
      <p:pic>
        <p:nvPicPr>
          <p:cNvPr id="61" name="图片 60">
            <a:extLst>
              <a:ext uri="{FF2B5EF4-FFF2-40B4-BE49-F238E27FC236}">
                <a16:creationId xmlns:a16="http://schemas.microsoft.com/office/drawing/2014/main" id="{6282C7C5-FB02-453C-A300-6DC726285318}"/>
              </a:ext>
            </a:extLst>
          </p:cNvPr>
          <p:cNvPicPr>
            <a:picLocks noChangeAspect="1"/>
          </p:cNvPicPr>
          <p:nvPr/>
        </p:nvPicPr>
        <p:blipFill>
          <a:blip r:embed="rId12"/>
          <a:stretch>
            <a:fillRect/>
          </a:stretch>
        </p:blipFill>
        <p:spPr>
          <a:xfrm>
            <a:off x="7260510" y="12728297"/>
            <a:ext cx="674925" cy="599934"/>
          </a:xfrm>
          <a:prstGeom prst="rect">
            <a:avLst/>
          </a:prstGeom>
        </p:spPr>
      </p:pic>
      <p:pic>
        <p:nvPicPr>
          <p:cNvPr id="85" name="图片 84">
            <a:extLst>
              <a:ext uri="{FF2B5EF4-FFF2-40B4-BE49-F238E27FC236}">
                <a16:creationId xmlns:a16="http://schemas.microsoft.com/office/drawing/2014/main" id="{17503893-BED1-4734-B3E9-1F67A5BC1976}"/>
              </a:ext>
            </a:extLst>
          </p:cNvPr>
          <p:cNvPicPr>
            <a:picLocks noChangeAspect="1"/>
          </p:cNvPicPr>
          <p:nvPr/>
        </p:nvPicPr>
        <p:blipFill rotWithShape="1">
          <a:blip r:embed="rId13"/>
          <a:srcRect t="2905"/>
          <a:stretch/>
        </p:blipFill>
        <p:spPr>
          <a:xfrm>
            <a:off x="16615640" y="10358927"/>
            <a:ext cx="7171084" cy="3167358"/>
          </a:xfrm>
          <a:prstGeom prst="rect">
            <a:avLst/>
          </a:prstGeom>
        </p:spPr>
      </p:pic>
      <p:sp>
        <p:nvSpPr>
          <p:cNvPr id="86" name="文本框 85">
            <a:extLst>
              <a:ext uri="{FF2B5EF4-FFF2-40B4-BE49-F238E27FC236}">
                <a16:creationId xmlns:a16="http://schemas.microsoft.com/office/drawing/2014/main" id="{B6618C05-007C-4FEE-A54F-4E237EB8007F}"/>
              </a:ext>
            </a:extLst>
          </p:cNvPr>
          <p:cNvSpPr txBox="1"/>
          <p:nvPr/>
        </p:nvSpPr>
        <p:spPr>
          <a:xfrm>
            <a:off x="23668245" y="12526465"/>
            <a:ext cx="247154" cy="696748"/>
          </a:xfrm>
          <a:prstGeom prst="rect">
            <a:avLst/>
          </a:prstGeom>
          <a:noFill/>
        </p:spPr>
        <p:txBody>
          <a:bodyPr wrap="square" rtlCol="0">
            <a:spAutoFit/>
          </a:bodyPr>
          <a:lstStyle/>
          <a:p>
            <a:r>
              <a:rPr lang="en-US" altLang="zh-CN" sz="3937" dirty="0">
                <a:latin typeface="Times New Roman" panose="02020603050405020304" pitchFamily="18" charset="0"/>
                <a:cs typeface="Times New Roman" panose="02020603050405020304" pitchFamily="18" charset="0"/>
              </a:rPr>
              <a:t>.</a:t>
            </a:r>
            <a:endParaRPr lang="zh-CN" altLang="en-US" sz="3937" dirty="0">
              <a:latin typeface="Times New Roman" panose="02020603050405020304" pitchFamily="18" charset="0"/>
              <a:cs typeface="Times New Roman" panose="02020603050405020304" pitchFamily="18" charset="0"/>
            </a:endParaRPr>
          </a:p>
        </p:txBody>
      </p:sp>
      <p:pic>
        <p:nvPicPr>
          <p:cNvPr id="90" name="图片 89">
            <a:extLst>
              <a:ext uri="{FF2B5EF4-FFF2-40B4-BE49-F238E27FC236}">
                <a16:creationId xmlns:a16="http://schemas.microsoft.com/office/drawing/2014/main" id="{25E169FA-D131-4292-89AF-44517CA2FF10}"/>
              </a:ext>
            </a:extLst>
          </p:cNvPr>
          <p:cNvPicPr>
            <a:picLocks noChangeAspect="1"/>
          </p:cNvPicPr>
          <p:nvPr/>
        </p:nvPicPr>
        <p:blipFill rotWithShape="1">
          <a:blip r:embed="rId14"/>
          <a:srcRect l="2126" r="-2424"/>
          <a:stretch/>
        </p:blipFill>
        <p:spPr>
          <a:xfrm>
            <a:off x="21365878" y="33129652"/>
            <a:ext cx="3036814" cy="637430"/>
          </a:xfrm>
          <a:prstGeom prst="rect">
            <a:avLst/>
          </a:prstGeom>
        </p:spPr>
      </p:pic>
      <p:grpSp>
        <p:nvGrpSpPr>
          <p:cNvPr id="31" name="组合 30">
            <a:extLst>
              <a:ext uri="{FF2B5EF4-FFF2-40B4-BE49-F238E27FC236}">
                <a16:creationId xmlns:a16="http://schemas.microsoft.com/office/drawing/2014/main" id="{F4EE82AE-DD90-4A48-A3F6-1C0BDA93D224}"/>
              </a:ext>
            </a:extLst>
          </p:cNvPr>
          <p:cNvGrpSpPr/>
          <p:nvPr/>
        </p:nvGrpSpPr>
        <p:grpSpPr>
          <a:xfrm>
            <a:off x="23973932" y="8612280"/>
            <a:ext cx="7462130" cy="6732522"/>
            <a:chOff x="23973932" y="8162346"/>
            <a:chExt cx="7462130" cy="6732522"/>
          </a:xfrm>
        </p:grpSpPr>
        <p:pic>
          <p:nvPicPr>
            <p:cNvPr id="36" name="图片 35">
              <a:extLst>
                <a:ext uri="{FF2B5EF4-FFF2-40B4-BE49-F238E27FC236}">
                  <a16:creationId xmlns:a16="http://schemas.microsoft.com/office/drawing/2014/main" id="{37CD2E4C-B105-427D-A2B8-AFD3C709DD2D}"/>
                </a:ext>
              </a:extLst>
            </p:cNvPr>
            <p:cNvPicPr>
              <a:picLocks noChangeAspect="1"/>
            </p:cNvPicPr>
            <p:nvPr/>
          </p:nvPicPr>
          <p:blipFill rotWithShape="1">
            <a:blip r:embed="rId15"/>
            <a:srcRect l="2666" r="1382"/>
            <a:stretch/>
          </p:blipFill>
          <p:spPr>
            <a:xfrm>
              <a:off x="23973932" y="8162346"/>
              <a:ext cx="7462130" cy="4771362"/>
            </a:xfrm>
            <a:prstGeom prst="rect">
              <a:avLst/>
            </a:prstGeom>
          </p:spPr>
        </p:pic>
        <p:sp>
          <p:nvSpPr>
            <p:cNvPr id="64" name="文本框 63">
              <a:extLst>
                <a:ext uri="{FF2B5EF4-FFF2-40B4-BE49-F238E27FC236}">
                  <a16:creationId xmlns:a16="http://schemas.microsoft.com/office/drawing/2014/main" id="{A18087FD-131B-46C5-A01E-C02A65B7D273}"/>
                </a:ext>
              </a:extLst>
            </p:cNvPr>
            <p:cNvSpPr txBox="1"/>
            <p:nvPr/>
          </p:nvSpPr>
          <p:spPr>
            <a:xfrm>
              <a:off x="24424060" y="12986383"/>
              <a:ext cx="6890108" cy="1908485"/>
            </a:xfrm>
            <a:prstGeom prst="rect">
              <a:avLst/>
            </a:prstGeom>
            <a:noFill/>
          </p:spPr>
          <p:txBody>
            <a:bodyPr wrap="square" rtlCol="0">
              <a:spAutoFit/>
            </a:bodyPr>
            <a:lstStyle/>
            <a:p>
              <a:r>
                <a:rPr lang="en-US" altLang="zh-CN" sz="2953" dirty="0">
                  <a:latin typeface="Times New Roman" panose="02020603050405020304" pitchFamily="18" charset="0"/>
                  <a:cs typeface="Times New Roman" panose="02020603050405020304" pitchFamily="18" charset="0"/>
                </a:rPr>
                <a:t>The exact numerical result of the efficiency with different interacting strength c. The temperatures are chosen as     T2=50 T4=8     with the trap size L1=1, L2=2        .</a:t>
              </a:r>
              <a:endParaRPr lang="zh-CN" altLang="en-US" sz="2953" dirty="0">
                <a:latin typeface="Times New Roman" panose="02020603050405020304" pitchFamily="18" charset="0"/>
                <a:cs typeface="Times New Roman" panose="02020603050405020304" pitchFamily="18" charset="0"/>
              </a:endParaRPr>
            </a:p>
          </p:txBody>
        </p:sp>
        <p:pic>
          <p:nvPicPr>
            <p:cNvPr id="91" name="图片 90">
              <a:extLst>
                <a:ext uri="{FF2B5EF4-FFF2-40B4-BE49-F238E27FC236}">
                  <a16:creationId xmlns:a16="http://schemas.microsoft.com/office/drawing/2014/main" id="{87D99CBB-2B97-4A7D-BFF2-B43271FCB865}"/>
                </a:ext>
              </a:extLst>
            </p:cNvPr>
            <p:cNvPicPr>
              <a:picLocks noChangeAspect="1"/>
            </p:cNvPicPr>
            <p:nvPr/>
          </p:nvPicPr>
          <p:blipFill rotWithShape="1">
            <a:blip r:embed="rId16"/>
            <a:srcRect l="-7144" r="15804"/>
            <a:stretch/>
          </p:blipFill>
          <p:spPr>
            <a:xfrm>
              <a:off x="29600734" y="13518712"/>
              <a:ext cx="239739" cy="384332"/>
            </a:xfrm>
            <a:prstGeom prst="rect">
              <a:avLst/>
            </a:prstGeom>
          </p:spPr>
        </p:pic>
        <p:pic>
          <p:nvPicPr>
            <p:cNvPr id="93" name="图片 92">
              <a:extLst>
                <a:ext uri="{FF2B5EF4-FFF2-40B4-BE49-F238E27FC236}">
                  <a16:creationId xmlns:a16="http://schemas.microsoft.com/office/drawing/2014/main" id="{F45754B6-F6F4-4F79-AA88-B7299830F8BD}"/>
                </a:ext>
              </a:extLst>
            </p:cNvPr>
            <p:cNvPicPr>
              <a:picLocks noChangeAspect="1"/>
            </p:cNvPicPr>
            <p:nvPr/>
          </p:nvPicPr>
          <p:blipFill>
            <a:blip r:embed="rId17"/>
            <a:stretch>
              <a:fillRect/>
            </a:stretch>
          </p:blipFill>
          <p:spPr>
            <a:xfrm>
              <a:off x="28624820" y="13979371"/>
              <a:ext cx="2643458" cy="412455"/>
            </a:xfrm>
            <a:prstGeom prst="rect">
              <a:avLst/>
            </a:prstGeom>
          </p:spPr>
        </p:pic>
        <p:pic>
          <p:nvPicPr>
            <p:cNvPr id="94" name="图片 93">
              <a:extLst>
                <a:ext uri="{FF2B5EF4-FFF2-40B4-BE49-F238E27FC236}">
                  <a16:creationId xmlns:a16="http://schemas.microsoft.com/office/drawing/2014/main" id="{2F79A74E-53C8-479A-A2B0-21517951E2CC}"/>
                </a:ext>
              </a:extLst>
            </p:cNvPr>
            <p:cNvPicPr>
              <a:picLocks noChangeAspect="1"/>
            </p:cNvPicPr>
            <p:nvPr/>
          </p:nvPicPr>
          <p:blipFill rotWithShape="1">
            <a:blip r:embed="rId18"/>
            <a:srcRect t="13725" b="1"/>
            <a:stretch/>
          </p:blipFill>
          <p:spPr>
            <a:xfrm>
              <a:off x="27137853" y="14435591"/>
              <a:ext cx="2587214" cy="412456"/>
            </a:xfrm>
            <a:prstGeom prst="rect">
              <a:avLst/>
            </a:prstGeom>
          </p:spPr>
        </p:pic>
      </p:grpSp>
      <p:grpSp>
        <p:nvGrpSpPr>
          <p:cNvPr id="26" name="组合 25">
            <a:extLst>
              <a:ext uri="{FF2B5EF4-FFF2-40B4-BE49-F238E27FC236}">
                <a16:creationId xmlns:a16="http://schemas.microsoft.com/office/drawing/2014/main" id="{58AB07D4-F327-4B40-8BDA-89144247D275}"/>
              </a:ext>
            </a:extLst>
          </p:cNvPr>
          <p:cNvGrpSpPr/>
          <p:nvPr/>
        </p:nvGrpSpPr>
        <p:grpSpPr>
          <a:xfrm>
            <a:off x="1776152" y="19653535"/>
            <a:ext cx="12991835" cy="8973388"/>
            <a:chOff x="1713867" y="19815296"/>
            <a:chExt cx="13199510" cy="9116828"/>
          </a:xfrm>
        </p:grpSpPr>
        <p:pic>
          <p:nvPicPr>
            <p:cNvPr id="67" name="图片 66">
              <a:extLst>
                <a:ext uri="{FF2B5EF4-FFF2-40B4-BE49-F238E27FC236}">
                  <a16:creationId xmlns:a16="http://schemas.microsoft.com/office/drawing/2014/main" id="{897DEE45-3CEE-4EDA-BA63-9B73DF3AD464}"/>
                </a:ext>
              </a:extLst>
            </p:cNvPr>
            <p:cNvPicPr>
              <a:picLocks noChangeAspect="1"/>
            </p:cNvPicPr>
            <p:nvPr/>
          </p:nvPicPr>
          <p:blipFill>
            <a:blip r:embed="rId19"/>
            <a:stretch>
              <a:fillRect/>
            </a:stretch>
          </p:blipFill>
          <p:spPr>
            <a:xfrm>
              <a:off x="2099945" y="19815296"/>
              <a:ext cx="12495238" cy="2152381"/>
            </a:xfrm>
            <a:prstGeom prst="rect">
              <a:avLst/>
            </a:prstGeom>
          </p:spPr>
        </p:pic>
        <p:pic>
          <p:nvPicPr>
            <p:cNvPr id="68" name="图片 67">
              <a:extLst>
                <a:ext uri="{FF2B5EF4-FFF2-40B4-BE49-F238E27FC236}">
                  <a16:creationId xmlns:a16="http://schemas.microsoft.com/office/drawing/2014/main" id="{E92260FB-CDC6-450E-98ED-4CF57919B817}"/>
                </a:ext>
              </a:extLst>
            </p:cNvPr>
            <p:cNvPicPr>
              <a:picLocks noChangeAspect="1"/>
            </p:cNvPicPr>
            <p:nvPr/>
          </p:nvPicPr>
          <p:blipFill rotWithShape="1">
            <a:blip r:embed="rId20"/>
            <a:srcRect l="2010" t="33593" r="79697" b="30074"/>
            <a:stretch/>
          </p:blipFill>
          <p:spPr>
            <a:xfrm>
              <a:off x="6007467" y="22082623"/>
              <a:ext cx="1813595" cy="685120"/>
            </a:xfrm>
            <a:prstGeom prst="rect">
              <a:avLst/>
            </a:prstGeom>
          </p:spPr>
        </p:pic>
        <p:pic>
          <p:nvPicPr>
            <p:cNvPr id="70" name="图片 69">
              <a:extLst>
                <a:ext uri="{FF2B5EF4-FFF2-40B4-BE49-F238E27FC236}">
                  <a16:creationId xmlns:a16="http://schemas.microsoft.com/office/drawing/2014/main" id="{84C7B855-934C-436F-B257-B2CEAB133DE0}"/>
                </a:ext>
              </a:extLst>
            </p:cNvPr>
            <p:cNvPicPr>
              <a:picLocks noChangeAspect="1"/>
            </p:cNvPicPr>
            <p:nvPr/>
          </p:nvPicPr>
          <p:blipFill>
            <a:blip r:embed="rId21"/>
            <a:stretch>
              <a:fillRect/>
            </a:stretch>
          </p:blipFill>
          <p:spPr>
            <a:xfrm>
              <a:off x="1960996" y="23452262"/>
              <a:ext cx="12952381" cy="1961905"/>
            </a:xfrm>
            <a:prstGeom prst="rect">
              <a:avLst/>
            </a:prstGeom>
          </p:spPr>
        </p:pic>
        <p:pic>
          <p:nvPicPr>
            <p:cNvPr id="71" name="图片 70">
              <a:extLst>
                <a:ext uri="{FF2B5EF4-FFF2-40B4-BE49-F238E27FC236}">
                  <a16:creationId xmlns:a16="http://schemas.microsoft.com/office/drawing/2014/main" id="{91FC92B5-129C-431B-9CA9-2A9F2F070993}"/>
                </a:ext>
              </a:extLst>
            </p:cNvPr>
            <p:cNvPicPr>
              <a:picLocks noChangeAspect="1"/>
            </p:cNvPicPr>
            <p:nvPr/>
          </p:nvPicPr>
          <p:blipFill>
            <a:blip r:embed="rId22"/>
            <a:stretch>
              <a:fillRect/>
            </a:stretch>
          </p:blipFill>
          <p:spPr>
            <a:xfrm>
              <a:off x="2180887" y="25616811"/>
              <a:ext cx="914286" cy="695238"/>
            </a:xfrm>
            <a:prstGeom prst="rect">
              <a:avLst/>
            </a:prstGeom>
          </p:spPr>
        </p:pic>
        <p:pic>
          <p:nvPicPr>
            <p:cNvPr id="72" name="图片 71">
              <a:extLst>
                <a:ext uri="{FF2B5EF4-FFF2-40B4-BE49-F238E27FC236}">
                  <a16:creationId xmlns:a16="http://schemas.microsoft.com/office/drawing/2014/main" id="{A937987A-E3A7-4CC0-9C67-5B28F4BB8065}"/>
                </a:ext>
              </a:extLst>
            </p:cNvPr>
            <p:cNvPicPr>
              <a:picLocks noChangeAspect="1"/>
            </p:cNvPicPr>
            <p:nvPr/>
          </p:nvPicPr>
          <p:blipFill rotWithShape="1">
            <a:blip r:embed="rId23"/>
            <a:srcRect r="4300" b="4903"/>
            <a:stretch/>
          </p:blipFill>
          <p:spPr>
            <a:xfrm>
              <a:off x="1713867" y="26944955"/>
              <a:ext cx="4903516" cy="1784203"/>
            </a:xfrm>
            <a:prstGeom prst="rect">
              <a:avLst/>
            </a:prstGeom>
          </p:spPr>
        </p:pic>
        <p:pic>
          <p:nvPicPr>
            <p:cNvPr id="63" name="图片 62">
              <a:extLst>
                <a:ext uri="{FF2B5EF4-FFF2-40B4-BE49-F238E27FC236}">
                  <a16:creationId xmlns:a16="http://schemas.microsoft.com/office/drawing/2014/main" id="{2EBDD30B-8A1D-4483-A36C-C41E064ED137}"/>
                </a:ext>
              </a:extLst>
            </p:cNvPr>
            <p:cNvPicPr>
              <a:picLocks noChangeAspect="1"/>
            </p:cNvPicPr>
            <p:nvPr/>
          </p:nvPicPr>
          <p:blipFill rotWithShape="1">
            <a:blip r:embed="rId11"/>
            <a:srcRect r="34098"/>
            <a:stretch/>
          </p:blipFill>
          <p:spPr>
            <a:xfrm>
              <a:off x="2747619" y="22766912"/>
              <a:ext cx="376582" cy="571429"/>
            </a:xfrm>
            <a:prstGeom prst="rect">
              <a:avLst/>
            </a:prstGeom>
          </p:spPr>
        </p:pic>
        <p:pic>
          <p:nvPicPr>
            <p:cNvPr id="16" name="图片 15">
              <a:extLst>
                <a:ext uri="{FF2B5EF4-FFF2-40B4-BE49-F238E27FC236}">
                  <a16:creationId xmlns:a16="http://schemas.microsoft.com/office/drawing/2014/main" id="{D78A8761-564D-424B-AC34-96A10341097A}"/>
                </a:ext>
              </a:extLst>
            </p:cNvPr>
            <p:cNvPicPr>
              <a:picLocks noChangeAspect="1"/>
            </p:cNvPicPr>
            <p:nvPr/>
          </p:nvPicPr>
          <p:blipFill rotWithShape="1">
            <a:blip r:embed="rId24"/>
            <a:srcRect l="26836" t="7792"/>
            <a:stretch/>
          </p:blipFill>
          <p:spPr>
            <a:xfrm>
              <a:off x="9057549" y="26991351"/>
              <a:ext cx="5797354" cy="1940773"/>
            </a:xfrm>
            <a:prstGeom prst="rect">
              <a:avLst/>
            </a:prstGeom>
          </p:spPr>
        </p:pic>
        <p:sp>
          <p:nvSpPr>
            <p:cNvPr id="20" name="箭头: 右 19">
              <a:extLst>
                <a:ext uri="{FF2B5EF4-FFF2-40B4-BE49-F238E27FC236}">
                  <a16:creationId xmlns:a16="http://schemas.microsoft.com/office/drawing/2014/main" id="{6DF1B23A-8BB8-4CF8-B3C7-35F87F991517}"/>
                </a:ext>
              </a:extLst>
            </p:cNvPr>
            <p:cNvSpPr/>
            <p:nvPr/>
          </p:nvSpPr>
          <p:spPr>
            <a:xfrm>
              <a:off x="6969091" y="27567005"/>
              <a:ext cx="2023934" cy="605954"/>
            </a:xfrm>
            <a:prstGeom prst="rightArrow">
              <a:avLst>
                <a:gd name="adj1" fmla="val 1676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61" dirty="0"/>
            </a:p>
          </p:txBody>
        </p:sp>
      </p:grpSp>
      <p:grpSp>
        <p:nvGrpSpPr>
          <p:cNvPr id="22" name="组合 21">
            <a:extLst>
              <a:ext uri="{FF2B5EF4-FFF2-40B4-BE49-F238E27FC236}">
                <a16:creationId xmlns:a16="http://schemas.microsoft.com/office/drawing/2014/main" id="{856E1445-C53D-4924-9F2E-401748CA5809}"/>
              </a:ext>
            </a:extLst>
          </p:cNvPr>
          <p:cNvGrpSpPr/>
          <p:nvPr/>
        </p:nvGrpSpPr>
        <p:grpSpPr>
          <a:xfrm>
            <a:off x="16517817" y="17798395"/>
            <a:ext cx="15568363" cy="9096997"/>
            <a:chOff x="16710228" y="17581453"/>
            <a:chExt cx="15817223" cy="9242413"/>
          </a:xfrm>
        </p:grpSpPr>
        <p:grpSp>
          <p:nvGrpSpPr>
            <p:cNvPr id="35" name="组合 34">
              <a:extLst>
                <a:ext uri="{FF2B5EF4-FFF2-40B4-BE49-F238E27FC236}">
                  <a16:creationId xmlns:a16="http://schemas.microsoft.com/office/drawing/2014/main" id="{318A0A4A-43E7-4D08-82A4-957241BADF02}"/>
                </a:ext>
              </a:extLst>
            </p:cNvPr>
            <p:cNvGrpSpPr/>
            <p:nvPr/>
          </p:nvGrpSpPr>
          <p:grpSpPr>
            <a:xfrm>
              <a:off x="16710228" y="17581453"/>
              <a:ext cx="15817223" cy="9242413"/>
              <a:chOff x="16656676" y="17143303"/>
              <a:chExt cx="15817223" cy="9242413"/>
            </a:xfrm>
          </p:grpSpPr>
          <p:pic>
            <p:nvPicPr>
              <p:cNvPr id="32" name="图片 31">
                <a:extLst>
                  <a:ext uri="{FF2B5EF4-FFF2-40B4-BE49-F238E27FC236}">
                    <a16:creationId xmlns:a16="http://schemas.microsoft.com/office/drawing/2014/main" id="{0EDA8926-33AC-46C5-95CD-FCC006591F46}"/>
                  </a:ext>
                </a:extLst>
              </p:cNvPr>
              <p:cNvPicPr>
                <a:picLocks noChangeAspect="1"/>
              </p:cNvPicPr>
              <p:nvPr/>
            </p:nvPicPr>
            <p:blipFill rotWithShape="1">
              <a:blip r:embed="rId25"/>
              <a:srcRect l="760"/>
              <a:stretch/>
            </p:blipFill>
            <p:spPr>
              <a:xfrm>
                <a:off x="16692079" y="17143303"/>
                <a:ext cx="7604904" cy="4873398"/>
              </a:xfrm>
              <a:prstGeom prst="rect">
                <a:avLst/>
              </a:prstGeom>
            </p:spPr>
          </p:pic>
          <p:pic>
            <p:nvPicPr>
              <p:cNvPr id="33" name="图片 32">
                <a:extLst>
                  <a:ext uri="{FF2B5EF4-FFF2-40B4-BE49-F238E27FC236}">
                    <a16:creationId xmlns:a16="http://schemas.microsoft.com/office/drawing/2014/main" id="{03C48CF0-1698-4C5C-AFFF-DA5A30FCE3D1}"/>
                  </a:ext>
                </a:extLst>
              </p:cNvPr>
              <p:cNvPicPr>
                <a:picLocks noChangeAspect="1"/>
              </p:cNvPicPr>
              <p:nvPr/>
            </p:nvPicPr>
            <p:blipFill rotWithShape="1">
              <a:blip r:embed="rId26"/>
              <a:srcRect l="786"/>
              <a:stretch/>
            </p:blipFill>
            <p:spPr>
              <a:xfrm>
                <a:off x="24215151" y="17149889"/>
                <a:ext cx="7704029" cy="4868311"/>
              </a:xfrm>
              <a:prstGeom prst="rect">
                <a:avLst/>
              </a:prstGeom>
            </p:spPr>
          </p:pic>
          <p:sp>
            <p:nvSpPr>
              <p:cNvPr id="65" name="文本框 64">
                <a:extLst>
                  <a:ext uri="{FF2B5EF4-FFF2-40B4-BE49-F238E27FC236}">
                    <a16:creationId xmlns:a16="http://schemas.microsoft.com/office/drawing/2014/main" id="{F8CF341E-3486-48DD-BA9C-404063EEAFE2}"/>
                  </a:ext>
                </a:extLst>
              </p:cNvPr>
              <p:cNvSpPr txBox="1"/>
              <p:nvPr/>
            </p:nvSpPr>
            <p:spPr>
              <a:xfrm>
                <a:off x="16656676" y="22547159"/>
                <a:ext cx="15817223" cy="3785652"/>
              </a:xfrm>
              <a:prstGeom prst="rect">
                <a:avLst/>
              </a:prstGeom>
              <a:noFill/>
            </p:spPr>
            <p:txBody>
              <a:bodyPr wrap="square" rtlCol="0">
                <a:spAutoFit/>
              </a:bodyPr>
              <a:lstStyle/>
              <a:p>
                <a:r>
                  <a:rPr lang="en-US" altLang="zh-CN" sz="3937" dirty="0">
                    <a:latin typeface="Times New Roman" panose="02020603050405020304" pitchFamily="18" charset="0"/>
                    <a:cs typeface="Times New Roman" panose="02020603050405020304" pitchFamily="18" charset="0"/>
                  </a:rPr>
                  <a:t>The efficiency is related to the ratio of the energy</a:t>
                </a:r>
              </a:p>
              <a:p>
                <a:endParaRPr lang="en-US" altLang="zh-CN" sz="3937" dirty="0">
                  <a:latin typeface="Times New Roman" panose="02020603050405020304" pitchFamily="18" charset="0"/>
                  <a:cs typeface="Times New Roman" panose="02020603050405020304" pitchFamily="18" charset="0"/>
                </a:endParaRPr>
              </a:p>
              <a:p>
                <a:endParaRPr lang="en-US" altLang="zh-CN" sz="3937" dirty="0">
                  <a:latin typeface="Times New Roman" panose="02020603050405020304" pitchFamily="18" charset="0"/>
                  <a:cs typeface="Times New Roman" panose="02020603050405020304" pitchFamily="18" charset="0"/>
                </a:endParaRPr>
              </a:p>
              <a:p>
                <a:endParaRPr lang="en-US" altLang="zh-CN" sz="3937" dirty="0">
                  <a:latin typeface="Times New Roman" panose="02020603050405020304" pitchFamily="18" charset="0"/>
                  <a:cs typeface="Times New Roman" panose="02020603050405020304" pitchFamily="18" charset="0"/>
                </a:endParaRPr>
              </a:p>
              <a:p>
                <a:endParaRPr lang="en-US" altLang="zh-CN" sz="3937" dirty="0">
                  <a:latin typeface="Times New Roman" panose="02020603050405020304" pitchFamily="18" charset="0"/>
                  <a:cs typeface="Times New Roman" panose="02020603050405020304" pitchFamily="18" charset="0"/>
                </a:endParaRPr>
              </a:p>
              <a:p>
                <a:r>
                  <a:rPr lang="en-US" altLang="zh-CN" sz="3937" dirty="0">
                    <a:latin typeface="Times New Roman" panose="02020603050405020304" pitchFamily="18" charset="0"/>
                    <a:cs typeface="Times New Roman" panose="02020603050405020304" pitchFamily="18" charset="0"/>
                  </a:rPr>
                  <a:t>Here,                                                         as     is the ratio of the energy.</a:t>
                </a:r>
              </a:p>
            </p:txBody>
          </p:sp>
          <p:sp>
            <p:nvSpPr>
              <p:cNvPr id="51" name="文本框 50">
                <a:extLst>
                  <a:ext uri="{FF2B5EF4-FFF2-40B4-BE49-F238E27FC236}">
                    <a16:creationId xmlns:a16="http://schemas.microsoft.com/office/drawing/2014/main" id="{55B223E5-A585-4814-80FA-153E61C9A14E}"/>
                  </a:ext>
                </a:extLst>
              </p:cNvPr>
              <p:cNvSpPr txBox="1"/>
              <p:nvPr/>
            </p:nvSpPr>
            <p:spPr>
              <a:xfrm>
                <a:off x="25719313" y="21989064"/>
                <a:ext cx="5753863" cy="553998"/>
              </a:xfrm>
              <a:prstGeom prst="rect">
                <a:avLst/>
              </a:prstGeom>
              <a:noFill/>
            </p:spPr>
            <p:txBody>
              <a:bodyPr wrap="square" rtlCol="0">
                <a:spAutoFit/>
              </a:bodyPr>
              <a:lstStyle/>
              <a:p>
                <a:r>
                  <a:rPr lang="en-US" altLang="zh-CN" sz="2953" dirty="0">
                    <a:latin typeface="Times New Roman" panose="02020603050405020304" pitchFamily="18" charset="0"/>
                    <a:cs typeface="Times New Roman" panose="02020603050405020304" pitchFamily="18" charset="0"/>
                  </a:rPr>
                  <a:t>Efficiency at different temperatures.</a:t>
                </a:r>
                <a:endParaRPr lang="zh-CN" altLang="en-US" sz="2953" dirty="0">
                  <a:latin typeface="Times New Roman" panose="02020603050405020304" pitchFamily="18" charset="0"/>
                  <a:cs typeface="Times New Roman" panose="02020603050405020304" pitchFamily="18" charset="0"/>
                </a:endParaRPr>
              </a:p>
            </p:txBody>
          </p:sp>
          <p:sp>
            <p:nvSpPr>
              <p:cNvPr id="21" name="文本框 20">
                <a:extLst>
                  <a:ext uri="{FF2B5EF4-FFF2-40B4-BE49-F238E27FC236}">
                    <a16:creationId xmlns:a16="http://schemas.microsoft.com/office/drawing/2014/main" id="{31925BC6-C4DB-49C0-B5C0-1038A1307633}"/>
                  </a:ext>
                </a:extLst>
              </p:cNvPr>
              <p:cNvSpPr txBox="1"/>
              <p:nvPr/>
            </p:nvSpPr>
            <p:spPr>
              <a:xfrm>
                <a:off x="17273270" y="21989173"/>
                <a:ext cx="6964727" cy="553998"/>
              </a:xfrm>
              <a:prstGeom prst="rect">
                <a:avLst/>
              </a:prstGeom>
              <a:noFill/>
            </p:spPr>
            <p:txBody>
              <a:bodyPr wrap="none" rtlCol="0">
                <a:spAutoFit/>
              </a:bodyPr>
              <a:lstStyle/>
              <a:p>
                <a:r>
                  <a:rPr lang="en-US" altLang="zh-CN" sz="2953" dirty="0">
                    <a:latin typeface="Times New Roman" panose="02020603050405020304" pitchFamily="18" charset="0"/>
                    <a:cs typeface="Times New Roman" panose="02020603050405020304" pitchFamily="18" charset="0"/>
                  </a:rPr>
                  <a:t>Ratio of the energy for two bosons             .</a:t>
                </a:r>
                <a:endParaRPr lang="zh-CN" altLang="en-US" sz="2953" dirty="0">
                  <a:latin typeface="Times New Roman" panose="02020603050405020304" pitchFamily="18" charset="0"/>
                  <a:cs typeface="Times New Roman" panose="02020603050405020304" pitchFamily="18" charset="0"/>
                </a:endParaRPr>
              </a:p>
            </p:txBody>
          </p:sp>
          <p:pic>
            <p:nvPicPr>
              <p:cNvPr id="23" name="图片 22">
                <a:extLst>
                  <a:ext uri="{FF2B5EF4-FFF2-40B4-BE49-F238E27FC236}">
                    <a16:creationId xmlns:a16="http://schemas.microsoft.com/office/drawing/2014/main" id="{4EAA85A9-6902-446E-A040-13C692DA1A35}"/>
                  </a:ext>
                </a:extLst>
              </p:cNvPr>
              <p:cNvPicPr>
                <a:picLocks noChangeAspect="1"/>
              </p:cNvPicPr>
              <p:nvPr/>
            </p:nvPicPr>
            <p:blipFill rotWithShape="1">
              <a:blip r:embed="rId27"/>
              <a:srcRect t="7466"/>
              <a:stretch/>
            </p:blipFill>
            <p:spPr>
              <a:xfrm>
                <a:off x="18520092" y="23355400"/>
                <a:ext cx="11161905" cy="2088641"/>
              </a:xfrm>
              <a:prstGeom prst="rect">
                <a:avLst/>
              </a:prstGeom>
            </p:spPr>
          </p:pic>
          <p:pic>
            <p:nvPicPr>
              <p:cNvPr id="24" name="图片 23">
                <a:extLst>
                  <a:ext uri="{FF2B5EF4-FFF2-40B4-BE49-F238E27FC236}">
                    <a16:creationId xmlns:a16="http://schemas.microsoft.com/office/drawing/2014/main" id="{2090F1D5-8162-4ADC-B2DB-F9A6EFE00EC1}"/>
                  </a:ext>
                </a:extLst>
              </p:cNvPr>
              <p:cNvPicPr>
                <a:picLocks noChangeAspect="1"/>
              </p:cNvPicPr>
              <p:nvPr/>
            </p:nvPicPr>
            <p:blipFill rotWithShape="1">
              <a:blip r:embed="rId28"/>
              <a:srcRect r="1437"/>
              <a:stretch/>
            </p:blipFill>
            <p:spPr>
              <a:xfrm>
                <a:off x="17931995" y="25509526"/>
                <a:ext cx="8176030" cy="876190"/>
              </a:xfrm>
              <a:prstGeom prst="rect">
                <a:avLst/>
              </a:prstGeom>
            </p:spPr>
          </p:pic>
        </p:grpSp>
        <p:pic>
          <p:nvPicPr>
            <p:cNvPr id="38" name="图片 37">
              <a:extLst>
                <a:ext uri="{FF2B5EF4-FFF2-40B4-BE49-F238E27FC236}">
                  <a16:creationId xmlns:a16="http://schemas.microsoft.com/office/drawing/2014/main" id="{B2762FDD-6E23-41B8-BF28-A5DBB9258E2E}"/>
                </a:ext>
              </a:extLst>
            </p:cNvPr>
            <p:cNvPicPr>
              <a:picLocks noChangeAspect="1"/>
            </p:cNvPicPr>
            <p:nvPr/>
          </p:nvPicPr>
          <p:blipFill rotWithShape="1">
            <a:blip r:embed="rId29"/>
            <a:srcRect r="2674"/>
            <a:stretch/>
          </p:blipFill>
          <p:spPr>
            <a:xfrm>
              <a:off x="22792278" y="22463382"/>
              <a:ext cx="1112298" cy="485714"/>
            </a:xfrm>
            <a:prstGeom prst="rect">
              <a:avLst/>
            </a:prstGeom>
          </p:spPr>
        </p:pic>
      </p:grpSp>
      <p:grpSp>
        <p:nvGrpSpPr>
          <p:cNvPr id="19" name="组合 18">
            <a:extLst>
              <a:ext uri="{FF2B5EF4-FFF2-40B4-BE49-F238E27FC236}">
                <a16:creationId xmlns:a16="http://schemas.microsoft.com/office/drawing/2014/main" id="{27D78072-D059-4860-8C84-D8F65E377176}"/>
              </a:ext>
            </a:extLst>
          </p:cNvPr>
          <p:cNvGrpSpPr/>
          <p:nvPr/>
        </p:nvGrpSpPr>
        <p:grpSpPr>
          <a:xfrm>
            <a:off x="741913" y="28933438"/>
            <a:ext cx="15212774" cy="11481292"/>
            <a:chOff x="663096" y="28976838"/>
            <a:chExt cx="15455950" cy="11664821"/>
          </a:xfrm>
        </p:grpSpPr>
        <p:grpSp>
          <p:nvGrpSpPr>
            <p:cNvPr id="28" name="组合 27">
              <a:extLst>
                <a:ext uri="{FF2B5EF4-FFF2-40B4-BE49-F238E27FC236}">
                  <a16:creationId xmlns:a16="http://schemas.microsoft.com/office/drawing/2014/main" id="{64D50E4B-84FC-478A-AEAE-0C58E829181C}"/>
                </a:ext>
              </a:extLst>
            </p:cNvPr>
            <p:cNvGrpSpPr/>
            <p:nvPr/>
          </p:nvGrpSpPr>
          <p:grpSpPr>
            <a:xfrm>
              <a:off x="663096" y="28976838"/>
              <a:ext cx="15455950" cy="11664821"/>
              <a:chOff x="663096" y="29948358"/>
              <a:chExt cx="15455950" cy="11664821"/>
            </a:xfrm>
          </p:grpSpPr>
          <p:pic>
            <p:nvPicPr>
              <p:cNvPr id="30" name="图片 29">
                <a:extLst>
                  <a:ext uri="{FF2B5EF4-FFF2-40B4-BE49-F238E27FC236}">
                    <a16:creationId xmlns:a16="http://schemas.microsoft.com/office/drawing/2014/main" id="{A744A1D2-4883-4418-8673-83963BD73873}"/>
                  </a:ext>
                </a:extLst>
              </p:cNvPr>
              <p:cNvPicPr>
                <a:picLocks noChangeAspect="1"/>
              </p:cNvPicPr>
              <p:nvPr/>
            </p:nvPicPr>
            <p:blipFill>
              <a:blip r:embed="rId30"/>
              <a:stretch>
                <a:fillRect/>
              </a:stretch>
            </p:blipFill>
            <p:spPr>
              <a:xfrm>
                <a:off x="7986121" y="30776556"/>
                <a:ext cx="7911580" cy="4347651"/>
              </a:xfrm>
              <a:prstGeom prst="rect">
                <a:avLst/>
              </a:prstGeom>
            </p:spPr>
          </p:pic>
          <p:sp>
            <p:nvSpPr>
              <p:cNvPr id="37" name="Text Placeholder 3">
                <a:extLst>
                  <a:ext uri="{FF2B5EF4-FFF2-40B4-BE49-F238E27FC236}">
                    <a16:creationId xmlns:a16="http://schemas.microsoft.com/office/drawing/2014/main" id="{AC5650F4-3084-420F-B09C-3FDB9EEEF588}"/>
                  </a:ext>
                </a:extLst>
              </p:cNvPr>
              <p:cNvSpPr txBox="1">
                <a:spLocks/>
              </p:cNvSpPr>
              <p:nvPr/>
            </p:nvSpPr>
            <p:spPr>
              <a:xfrm>
                <a:off x="663096" y="29948358"/>
                <a:ext cx="15452891" cy="835985"/>
              </a:xfrm>
              <a:prstGeom prst="rect">
                <a:avLst/>
              </a:prstGeom>
              <a:noFill/>
            </p:spPr>
            <p:txBody>
              <a:bodyPr wrap="square" lIns="92432" tIns="92432" rIns="92432" bIns="92432" anchor="ctr" anchorCtr="0">
                <a:spAutoFit/>
              </a:bodyPr>
              <a:lstStyle>
                <a:lvl1pPr marL="0" indent="0" algn="ctr" defTabSz="4507640" rtl="0" eaLnBrk="1" latinLnBrk="0" hangingPunct="1">
                  <a:spcBef>
                    <a:spcPct val="20000"/>
                  </a:spcBef>
                  <a:buFont typeface="Arial" pitchFamily="34" charset="0"/>
                  <a:buNone/>
                  <a:defRPr sz="4100" b="1" u="sng" kern="1200" baseline="0">
                    <a:solidFill>
                      <a:schemeClr val="tx1"/>
                    </a:solidFill>
                    <a:latin typeface="+mn-lt"/>
                    <a:ea typeface="+mn-ea"/>
                    <a:cs typeface="+mn-cs"/>
                  </a:defRPr>
                </a:lvl1pPr>
                <a:lvl2pPr marL="3662457" indent="-1408637" algn="l" defTabSz="4507640" rtl="0" eaLnBrk="1" latinLnBrk="0" hangingPunct="1">
                  <a:spcBef>
                    <a:spcPct val="20000"/>
                  </a:spcBef>
                  <a:buFont typeface="Arial" pitchFamily="34" charset="0"/>
                  <a:buChar char="–"/>
                  <a:defRPr sz="13900" kern="1200">
                    <a:solidFill>
                      <a:schemeClr val="tx1"/>
                    </a:solidFill>
                    <a:latin typeface="+mn-lt"/>
                    <a:ea typeface="+mn-ea"/>
                    <a:cs typeface="+mn-cs"/>
                  </a:defRPr>
                </a:lvl2pPr>
                <a:lvl3pPr marL="5634551" indent="-1126911" algn="l" defTabSz="4507640" rtl="0" eaLnBrk="1" latinLnBrk="0" hangingPunct="1">
                  <a:spcBef>
                    <a:spcPct val="20000"/>
                  </a:spcBef>
                  <a:buFont typeface="Arial" pitchFamily="34" charset="0"/>
                  <a:buChar char="•"/>
                  <a:defRPr sz="11900" kern="1200">
                    <a:solidFill>
                      <a:schemeClr val="tx1"/>
                    </a:solidFill>
                    <a:latin typeface="+mn-lt"/>
                    <a:ea typeface="+mn-ea"/>
                    <a:cs typeface="+mn-cs"/>
                  </a:defRPr>
                </a:lvl3pPr>
                <a:lvl4pPr marL="7888370"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4pPr>
                <a:lvl5pPr marL="10142189"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5pPr>
                <a:lvl6pPr marL="12396010"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6pPr>
                <a:lvl7pPr marL="14649828"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7pPr>
                <a:lvl8pPr marL="16903649"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8pPr>
                <a:lvl9pPr marL="19157469" indent="-1126911" algn="l" defTabSz="4507640" rtl="0" eaLnBrk="1" latinLnBrk="0" hangingPunct="1">
                  <a:spcBef>
                    <a:spcPct val="20000"/>
                  </a:spcBef>
                  <a:buFont typeface="Arial" pitchFamily="34" charset="0"/>
                  <a:buChar char="•"/>
                  <a:defRPr sz="9900" kern="1200">
                    <a:solidFill>
                      <a:schemeClr val="tx1"/>
                    </a:solidFill>
                    <a:latin typeface="+mn-lt"/>
                    <a:ea typeface="+mn-ea"/>
                    <a:cs typeface="+mn-cs"/>
                  </a:defRPr>
                </a:lvl9pPr>
              </a:lstStyle>
              <a:p>
                <a:r>
                  <a:rPr lang="en-US" altLang="zh-CN" sz="4134" dirty="0">
                    <a:solidFill>
                      <a:schemeClr val="accent1">
                        <a:lumMod val="50000"/>
                      </a:schemeClr>
                    </a:solidFill>
                    <a:latin typeface="Times New Roman" panose="02020603050405020304" pitchFamily="18" charset="0"/>
                    <a:cs typeface="Times New Roman" panose="02020603050405020304" pitchFamily="18" charset="0"/>
                  </a:rPr>
                  <a:t>the Otto cycle</a:t>
                </a:r>
                <a:endParaRPr lang="en-US" sz="4134"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2" name="矩形 41">
                <a:extLst>
                  <a:ext uri="{FF2B5EF4-FFF2-40B4-BE49-F238E27FC236}">
                    <a16:creationId xmlns:a16="http://schemas.microsoft.com/office/drawing/2014/main" id="{C18D97E3-E3E6-4B8F-BE95-D9F4284CE249}"/>
                  </a:ext>
                </a:extLst>
              </p:cNvPr>
              <p:cNvSpPr/>
              <p:nvPr/>
            </p:nvSpPr>
            <p:spPr>
              <a:xfrm>
                <a:off x="1386495" y="30821860"/>
                <a:ext cx="6975584" cy="6093976"/>
              </a:xfrm>
              <a:prstGeom prst="rect">
                <a:avLst/>
              </a:prstGeom>
            </p:spPr>
            <p:txBody>
              <a:bodyPr wrap="square">
                <a:spAutoFit/>
              </a:bodyPr>
              <a:lstStyle/>
              <a:p>
                <a:pPr defTabSz="900044"/>
                <a:r>
                  <a:rPr lang="en-US" altLang="zh-CN" sz="2953" dirty="0">
                    <a:latin typeface="Times New Roman" panose="02020603050405020304" pitchFamily="18" charset="0"/>
                    <a:ea typeface="等线" panose="02010600030101010101" pitchFamily="2" charset="-122"/>
                    <a:cs typeface="Times New Roman" panose="02020603050405020304" pitchFamily="18" charset="0"/>
                  </a:rPr>
                  <a:t>The Otto cycle consists of four strokes.</a:t>
                </a:r>
              </a:p>
              <a:p>
                <a:pPr defTabSz="900044"/>
                <a:r>
                  <a:rPr lang="en-US" altLang="zh-CN" sz="2953" dirty="0">
                    <a:solidFill>
                      <a:srgbClr val="FF0000"/>
                    </a:solidFill>
                    <a:latin typeface="Times New Roman" panose="02020603050405020304" pitchFamily="18" charset="0"/>
                    <a:ea typeface="等线" panose="02010600030101010101" pitchFamily="2" charset="-122"/>
                    <a:cs typeface="Times New Roman" panose="02020603050405020304" pitchFamily="18" charset="0"/>
                  </a:rPr>
                  <a:t>Stroke I (1 → 2):  Isochoric heating.</a:t>
                </a:r>
              </a:p>
              <a:p>
                <a:pPr defTabSz="900044"/>
                <a:endParaRPr lang="en-US" altLang="zh-CN" sz="2953" dirty="0">
                  <a:solidFill>
                    <a:srgbClr val="FF0000"/>
                  </a:solidFill>
                  <a:latin typeface="Times New Roman" panose="02020603050405020304" pitchFamily="18" charset="0"/>
                  <a:ea typeface="等线" panose="02010600030101010101" pitchFamily="2" charset="-122"/>
                  <a:cs typeface="Times New Roman" panose="02020603050405020304" pitchFamily="18" charset="0"/>
                </a:endParaRPr>
              </a:p>
              <a:p>
                <a:pPr defTabSz="900044"/>
                <a:endParaRPr lang="en-US" altLang="zh-CN" sz="2953" dirty="0">
                  <a:solidFill>
                    <a:srgbClr val="FF0000"/>
                  </a:solidFill>
                  <a:latin typeface="Times New Roman" panose="02020603050405020304" pitchFamily="18" charset="0"/>
                  <a:ea typeface="等线" panose="02010600030101010101" pitchFamily="2" charset="-122"/>
                  <a:cs typeface="Times New Roman" panose="02020603050405020304" pitchFamily="18" charset="0"/>
                </a:endParaRPr>
              </a:p>
              <a:p>
                <a:pPr defTabSz="900044"/>
                <a:r>
                  <a:rPr lang="pt-BR" altLang="zh-CN" sz="2953"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Stroke II (2 → 3): Adiabatic expansion.</a:t>
                </a:r>
              </a:p>
              <a:p>
                <a:pPr defTabSz="900044"/>
                <a:endParaRPr lang="pt-BR" altLang="zh-CN" sz="2953" dirty="0">
                  <a:solidFill>
                    <a:prstClr val="black"/>
                  </a:solidFill>
                  <a:latin typeface="Times New Roman" panose="02020603050405020304" pitchFamily="18" charset="0"/>
                  <a:ea typeface="等线" panose="02010600030101010101" pitchFamily="2" charset="-122"/>
                  <a:cs typeface="Times New Roman" panose="02020603050405020304" pitchFamily="18" charset="0"/>
                </a:endParaRPr>
              </a:p>
              <a:p>
                <a:pPr defTabSz="900044"/>
                <a:endParaRPr lang="pt-BR" altLang="zh-CN" sz="2953" dirty="0">
                  <a:solidFill>
                    <a:prstClr val="black"/>
                  </a:solidFill>
                  <a:latin typeface="Times New Roman" panose="02020603050405020304" pitchFamily="18" charset="0"/>
                  <a:ea typeface="等线" panose="02010600030101010101" pitchFamily="2" charset="-122"/>
                  <a:cs typeface="Times New Roman" panose="02020603050405020304" pitchFamily="18" charset="0"/>
                </a:endParaRPr>
              </a:p>
              <a:p>
                <a:pPr defTabSz="900044"/>
                <a:r>
                  <a:rPr lang="en-US" altLang="zh-CN" sz="2953" dirty="0">
                    <a:solidFill>
                      <a:srgbClr val="0070C0"/>
                    </a:solidFill>
                    <a:latin typeface="Times New Roman" panose="02020603050405020304" pitchFamily="18" charset="0"/>
                    <a:ea typeface="等线" panose="02010600030101010101" pitchFamily="2" charset="-122"/>
                    <a:cs typeface="Times New Roman" panose="02020603050405020304" pitchFamily="18" charset="0"/>
                  </a:rPr>
                  <a:t>Stroke III (3 → 4): Isochoric cooling.</a:t>
                </a:r>
              </a:p>
              <a:p>
                <a:pPr defTabSz="900044"/>
                <a:endParaRPr lang="en-US" altLang="zh-CN" sz="2953" dirty="0">
                  <a:solidFill>
                    <a:srgbClr val="0070C0"/>
                  </a:solidFill>
                  <a:latin typeface="Times New Roman" panose="02020603050405020304" pitchFamily="18" charset="0"/>
                  <a:ea typeface="等线" panose="02010600030101010101" pitchFamily="2" charset="-122"/>
                  <a:cs typeface="Times New Roman" panose="02020603050405020304" pitchFamily="18" charset="0"/>
                </a:endParaRPr>
              </a:p>
              <a:p>
                <a:pPr defTabSz="900044"/>
                <a:endParaRPr lang="en-US" altLang="zh-CN" sz="2953" dirty="0">
                  <a:solidFill>
                    <a:srgbClr val="0070C0"/>
                  </a:solidFill>
                  <a:latin typeface="Times New Roman" panose="02020603050405020304" pitchFamily="18" charset="0"/>
                  <a:ea typeface="等线" panose="02010600030101010101" pitchFamily="2" charset="-122"/>
                  <a:cs typeface="Times New Roman" panose="02020603050405020304" pitchFamily="18" charset="0"/>
                </a:endParaRPr>
              </a:p>
              <a:p>
                <a:pPr defTabSz="900044"/>
                <a:r>
                  <a:rPr lang="pt-BR" altLang="zh-CN" sz="2953"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Stroke IV (4 → 1): Adiabatic compression.</a:t>
                </a:r>
                <a:endParaRPr lang="en-US" altLang="zh-CN" sz="2953" dirty="0">
                  <a:solidFill>
                    <a:prstClr val="black"/>
                  </a:solidFill>
                  <a:latin typeface="Times New Roman" panose="02020603050405020304" pitchFamily="18" charset="0"/>
                  <a:ea typeface="等线" panose="02010600030101010101" pitchFamily="2" charset="-122"/>
                  <a:cs typeface="Times New Roman" panose="02020603050405020304" pitchFamily="18" charset="0"/>
                </a:endParaRPr>
              </a:p>
              <a:p>
                <a:pPr defTabSz="900044"/>
                <a:endParaRPr lang="en-US" altLang="zh-CN" sz="2953" dirty="0">
                  <a:solidFill>
                    <a:srgbClr val="0070C0"/>
                  </a:solidFill>
                  <a:latin typeface="Times New Roman" panose="02020603050405020304" pitchFamily="18" charset="0"/>
                  <a:ea typeface="等线" panose="02010600030101010101" pitchFamily="2" charset="-122"/>
                  <a:cs typeface="Times New Roman" panose="02020603050405020304" pitchFamily="18" charset="0"/>
                </a:endParaRPr>
              </a:p>
              <a:p>
                <a:pPr defTabSz="900044"/>
                <a:endParaRPr lang="en-US" altLang="zh-CN" sz="2953" dirty="0">
                  <a:solidFill>
                    <a:srgbClr val="0070C0"/>
                  </a:solidFill>
                  <a:latin typeface="Times New Roman" panose="02020603050405020304" pitchFamily="18" charset="0"/>
                  <a:ea typeface="等线" panose="02010600030101010101" pitchFamily="2" charset="-122"/>
                  <a:cs typeface="Times New Roman" panose="02020603050405020304" pitchFamily="18" charset="0"/>
                </a:endParaRPr>
              </a:p>
            </p:txBody>
          </p:sp>
          <p:sp>
            <p:nvSpPr>
              <p:cNvPr id="27" name="文本框 26">
                <a:extLst>
                  <a:ext uri="{FF2B5EF4-FFF2-40B4-BE49-F238E27FC236}">
                    <a16:creationId xmlns:a16="http://schemas.microsoft.com/office/drawing/2014/main" id="{CC12F662-E7F8-4755-8E97-5BE58DE81B11}"/>
                  </a:ext>
                </a:extLst>
              </p:cNvPr>
              <p:cNvSpPr txBox="1"/>
              <p:nvPr/>
            </p:nvSpPr>
            <p:spPr>
              <a:xfrm>
                <a:off x="800863" y="36596421"/>
                <a:ext cx="15318183" cy="5016758"/>
              </a:xfrm>
              <a:prstGeom prst="rect">
                <a:avLst/>
              </a:prstGeom>
              <a:noFill/>
            </p:spPr>
            <p:txBody>
              <a:bodyPr wrap="square" rtlCol="0">
                <a:spAutoFit/>
              </a:bodyPr>
              <a:lstStyle/>
              <a:p>
                <a:r>
                  <a:rPr lang="en-US" altLang="zh-CN" sz="3937" dirty="0">
                    <a:latin typeface="Times New Roman" panose="02020603050405020304" pitchFamily="18" charset="0"/>
                    <a:cs typeface="Times New Roman" panose="02020603050405020304" pitchFamily="18" charset="0"/>
                  </a:rPr>
                  <a:t>We consider quantum adiabatic approximation for the adiabatic processes. The trap size is modulated slowly enough to keep the occupation number              a        of different eigenstates unchanged. After a whole cycle, the efficiency of the Otto cycle is determined by </a:t>
                </a:r>
              </a:p>
              <a:p>
                <a:endParaRPr lang="en-US" altLang="zh-CN" sz="3937" dirty="0">
                  <a:latin typeface="Times New Roman" panose="02020603050405020304" pitchFamily="18" charset="0"/>
                  <a:cs typeface="Times New Roman" panose="02020603050405020304" pitchFamily="18" charset="0"/>
                </a:endParaRPr>
              </a:p>
              <a:p>
                <a:endParaRPr lang="en-US" altLang="zh-CN" sz="3937" dirty="0">
                  <a:latin typeface="Times New Roman" panose="02020603050405020304" pitchFamily="18" charset="0"/>
                  <a:cs typeface="Times New Roman" panose="02020603050405020304" pitchFamily="18" charset="0"/>
                </a:endParaRPr>
              </a:p>
              <a:p>
                <a:endParaRPr lang="en-US" altLang="zh-CN" sz="3937" dirty="0">
                  <a:latin typeface="Times New Roman" panose="02020603050405020304" pitchFamily="18" charset="0"/>
                  <a:cs typeface="Times New Roman" panose="02020603050405020304" pitchFamily="18" charset="0"/>
                </a:endParaRPr>
              </a:p>
              <a:p>
                <a:endParaRPr lang="en-US" altLang="zh-CN" sz="3937" dirty="0">
                  <a:latin typeface="Times New Roman" panose="02020603050405020304" pitchFamily="18" charset="0"/>
                  <a:cs typeface="Times New Roman" panose="02020603050405020304" pitchFamily="18" charset="0"/>
                </a:endParaRPr>
              </a:p>
            </p:txBody>
          </p:sp>
          <p:pic>
            <p:nvPicPr>
              <p:cNvPr id="73" name="图片 72">
                <a:extLst>
                  <a:ext uri="{FF2B5EF4-FFF2-40B4-BE49-F238E27FC236}">
                    <a16:creationId xmlns:a16="http://schemas.microsoft.com/office/drawing/2014/main" id="{B7606D8E-6BA2-4A70-B091-1E3B7DAF5568}"/>
                  </a:ext>
                </a:extLst>
              </p:cNvPr>
              <p:cNvPicPr>
                <a:picLocks noChangeAspect="1"/>
              </p:cNvPicPr>
              <p:nvPr/>
            </p:nvPicPr>
            <p:blipFill>
              <a:blip r:embed="rId31"/>
              <a:stretch>
                <a:fillRect/>
              </a:stretch>
            </p:blipFill>
            <p:spPr>
              <a:xfrm>
                <a:off x="2513412" y="31803551"/>
                <a:ext cx="3961905" cy="866667"/>
              </a:xfrm>
              <a:prstGeom prst="rect">
                <a:avLst/>
              </a:prstGeom>
            </p:spPr>
          </p:pic>
          <p:pic>
            <p:nvPicPr>
              <p:cNvPr id="74" name="图片 73">
                <a:extLst>
                  <a:ext uri="{FF2B5EF4-FFF2-40B4-BE49-F238E27FC236}">
                    <a16:creationId xmlns:a16="http://schemas.microsoft.com/office/drawing/2014/main" id="{93129FC4-722A-44BA-9EBA-7B0CE41A76DB}"/>
                  </a:ext>
                </a:extLst>
              </p:cNvPr>
              <p:cNvPicPr>
                <a:picLocks noChangeAspect="1"/>
              </p:cNvPicPr>
              <p:nvPr/>
            </p:nvPicPr>
            <p:blipFill>
              <a:blip r:embed="rId32"/>
              <a:stretch>
                <a:fillRect/>
              </a:stretch>
            </p:blipFill>
            <p:spPr>
              <a:xfrm>
                <a:off x="2751607" y="33191712"/>
                <a:ext cx="3666667" cy="895238"/>
              </a:xfrm>
              <a:prstGeom prst="rect">
                <a:avLst/>
              </a:prstGeom>
            </p:spPr>
          </p:pic>
          <p:pic>
            <p:nvPicPr>
              <p:cNvPr id="75" name="图片 74">
                <a:extLst>
                  <a:ext uri="{FF2B5EF4-FFF2-40B4-BE49-F238E27FC236}">
                    <a16:creationId xmlns:a16="http://schemas.microsoft.com/office/drawing/2014/main" id="{A7B3FED8-D015-4B5A-9878-A527C29E6DA6}"/>
                  </a:ext>
                </a:extLst>
              </p:cNvPr>
              <p:cNvPicPr>
                <a:picLocks noChangeAspect="1"/>
              </p:cNvPicPr>
              <p:nvPr/>
            </p:nvPicPr>
            <p:blipFill>
              <a:blip r:embed="rId33"/>
              <a:stretch>
                <a:fillRect/>
              </a:stretch>
            </p:blipFill>
            <p:spPr>
              <a:xfrm>
                <a:off x="2790073" y="34523837"/>
                <a:ext cx="3676190" cy="866667"/>
              </a:xfrm>
              <a:prstGeom prst="rect">
                <a:avLst/>
              </a:prstGeom>
            </p:spPr>
          </p:pic>
          <p:pic>
            <p:nvPicPr>
              <p:cNvPr id="76" name="图片 75">
                <a:extLst>
                  <a:ext uri="{FF2B5EF4-FFF2-40B4-BE49-F238E27FC236}">
                    <a16:creationId xmlns:a16="http://schemas.microsoft.com/office/drawing/2014/main" id="{6CBFF778-B03C-4092-BA25-CA7D3EE58337}"/>
                  </a:ext>
                </a:extLst>
              </p:cNvPr>
              <p:cNvPicPr>
                <a:picLocks noChangeAspect="1"/>
              </p:cNvPicPr>
              <p:nvPr/>
            </p:nvPicPr>
            <p:blipFill>
              <a:blip r:embed="rId34"/>
              <a:stretch>
                <a:fillRect/>
              </a:stretch>
            </p:blipFill>
            <p:spPr>
              <a:xfrm>
                <a:off x="2747430" y="35994245"/>
                <a:ext cx="3771429" cy="714286"/>
              </a:xfrm>
              <a:prstGeom prst="rect">
                <a:avLst/>
              </a:prstGeom>
            </p:spPr>
          </p:pic>
          <p:sp>
            <p:nvSpPr>
              <p:cNvPr id="98" name="文本框 97">
                <a:extLst>
                  <a:ext uri="{FF2B5EF4-FFF2-40B4-BE49-F238E27FC236}">
                    <a16:creationId xmlns:a16="http://schemas.microsoft.com/office/drawing/2014/main" id="{5FC4A046-85A6-44EC-94A8-9B12A5B6824F}"/>
                  </a:ext>
                </a:extLst>
              </p:cNvPr>
              <p:cNvSpPr txBox="1"/>
              <p:nvPr/>
            </p:nvSpPr>
            <p:spPr>
              <a:xfrm>
                <a:off x="8830044" y="35124207"/>
                <a:ext cx="6337482" cy="1015663"/>
              </a:xfrm>
              <a:prstGeom prst="rect">
                <a:avLst/>
              </a:prstGeom>
              <a:noFill/>
            </p:spPr>
            <p:txBody>
              <a:bodyPr wrap="square" rtlCol="0">
                <a:spAutoFit/>
              </a:bodyPr>
              <a:lstStyle/>
              <a:p>
                <a:r>
                  <a:rPr lang="en-US" altLang="zh-CN" sz="2953">
                    <a:latin typeface="Times New Roman" panose="02020603050405020304" pitchFamily="18" charset="0"/>
                    <a:cs typeface="Times New Roman" panose="02020603050405020304" pitchFamily="18" charset="0"/>
                  </a:rPr>
                  <a:t>Entropy-energy (S    -H) diagram </a:t>
                </a:r>
                <a:r>
                  <a:rPr lang="en-US" altLang="zh-CN" sz="2953" dirty="0">
                    <a:latin typeface="Times New Roman" panose="02020603050405020304" pitchFamily="18" charset="0"/>
                    <a:cs typeface="Times New Roman" panose="02020603050405020304" pitchFamily="18" charset="0"/>
                  </a:rPr>
                  <a:t>for the quantum Otto heat engine.</a:t>
                </a:r>
                <a:endParaRPr lang="zh-CN" altLang="en-US" sz="2953" dirty="0">
                  <a:latin typeface="Times New Roman" panose="02020603050405020304" pitchFamily="18" charset="0"/>
                  <a:cs typeface="Times New Roman" panose="02020603050405020304" pitchFamily="18" charset="0"/>
                </a:endParaRPr>
              </a:p>
            </p:txBody>
          </p:sp>
          <p:pic>
            <p:nvPicPr>
              <p:cNvPr id="99" name="图片 98">
                <a:extLst>
                  <a:ext uri="{FF2B5EF4-FFF2-40B4-BE49-F238E27FC236}">
                    <a16:creationId xmlns:a16="http://schemas.microsoft.com/office/drawing/2014/main" id="{9577C7EF-E235-4AC4-B694-2131A75B7BF8}"/>
                  </a:ext>
                </a:extLst>
              </p:cNvPr>
              <p:cNvPicPr>
                <a:picLocks noChangeAspect="1"/>
              </p:cNvPicPr>
              <p:nvPr/>
            </p:nvPicPr>
            <p:blipFill>
              <a:blip r:embed="rId35"/>
              <a:stretch>
                <a:fillRect/>
              </a:stretch>
            </p:blipFill>
            <p:spPr>
              <a:xfrm>
                <a:off x="11394708" y="35174451"/>
                <a:ext cx="1295238" cy="514286"/>
              </a:xfrm>
              <a:prstGeom prst="rect">
                <a:avLst/>
              </a:prstGeom>
            </p:spPr>
          </p:pic>
          <p:pic>
            <p:nvPicPr>
              <p:cNvPr id="17" name="图片 16">
                <a:extLst>
                  <a:ext uri="{FF2B5EF4-FFF2-40B4-BE49-F238E27FC236}">
                    <a16:creationId xmlns:a16="http://schemas.microsoft.com/office/drawing/2014/main" id="{FFAC5EE9-D54A-44A6-8022-D000CD0791F8}"/>
                  </a:ext>
                </a:extLst>
              </p:cNvPr>
              <p:cNvPicPr>
                <a:picLocks noChangeAspect="1"/>
              </p:cNvPicPr>
              <p:nvPr/>
            </p:nvPicPr>
            <p:blipFill rotWithShape="1">
              <a:blip r:embed="rId36"/>
              <a:srcRect l="6927" t="1422" b="-1"/>
              <a:stretch/>
            </p:blipFill>
            <p:spPr>
              <a:xfrm>
                <a:off x="6007467" y="39259335"/>
                <a:ext cx="8427090" cy="1694285"/>
              </a:xfrm>
              <a:prstGeom prst="rect">
                <a:avLst/>
              </a:prstGeom>
            </p:spPr>
          </p:pic>
          <p:pic>
            <p:nvPicPr>
              <p:cNvPr id="18" name="图片 17">
                <a:extLst>
                  <a:ext uri="{FF2B5EF4-FFF2-40B4-BE49-F238E27FC236}">
                    <a16:creationId xmlns:a16="http://schemas.microsoft.com/office/drawing/2014/main" id="{25DF5765-A2C6-461C-A9FA-F5B11C9B27C2}"/>
                  </a:ext>
                </a:extLst>
              </p:cNvPr>
              <p:cNvPicPr>
                <a:picLocks noChangeAspect="1"/>
              </p:cNvPicPr>
              <p:nvPr/>
            </p:nvPicPr>
            <p:blipFill>
              <a:blip r:embed="rId37"/>
              <a:stretch>
                <a:fillRect/>
              </a:stretch>
            </p:blipFill>
            <p:spPr>
              <a:xfrm>
                <a:off x="2492495" y="39380564"/>
                <a:ext cx="3527345" cy="1348030"/>
              </a:xfrm>
              <a:prstGeom prst="rect">
                <a:avLst/>
              </a:prstGeom>
            </p:spPr>
          </p:pic>
        </p:grpSp>
        <p:pic>
          <p:nvPicPr>
            <p:cNvPr id="15" name="图片 14">
              <a:extLst>
                <a:ext uri="{FF2B5EF4-FFF2-40B4-BE49-F238E27FC236}">
                  <a16:creationId xmlns:a16="http://schemas.microsoft.com/office/drawing/2014/main" id="{230A0069-EB6F-46A4-B42E-1BBAA1E8646B}"/>
                </a:ext>
              </a:extLst>
            </p:cNvPr>
            <p:cNvPicPr>
              <a:picLocks noChangeAspect="1"/>
            </p:cNvPicPr>
            <p:nvPr/>
          </p:nvPicPr>
          <p:blipFill rotWithShape="1">
            <a:blip r:embed="rId38"/>
            <a:srcRect r="12176"/>
            <a:stretch/>
          </p:blipFill>
          <p:spPr>
            <a:xfrm>
              <a:off x="873659" y="36810014"/>
              <a:ext cx="1087337" cy="752381"/>
            </a:xfrm>
            <a:prstGeom prst="rect">
              <a:avLst/>
            </a:prstGeom>
          </p:spPr>
        </p:pic>
      </p:grpSp>
      <p:pic>
        <p:nvPicPr>
          <p:cNvPr id="29" name="图片 28">
            <a:extLst>
              <a:ext uri="{FF2B5EF4-FFF2-40B4-BE49-F238E27FC236}">
                <a16:creationId xmlns:a16="http://schemas.microsoft.com/office/drawing/2014/main" id="{6D219CB7-B4F4-4A1D-9ECB-F06F33ABD5D9}"/>
              </a:ext>
            </a:extLst>
          </p:cNvPr>
          <p:cNvPicPr>
            <a:picLocks noChangeAspect="1"/>
          </p:cNvPicPr>
          <p:nvPr/>
        </p:nvPicPr>
        <p:blipFill rotWithShape="1">
          <a:blip r:embed="rId39"/>
          <a:srcRect t="9678" b="23546"/>
          <a:stretch/>
        </p:blipFill>
        <p:spPr>
          <a:xfrm>
            <a:off x="6674132" y="26701730"/>
            <a:ext cx="2361905" cy="546914"/>
          </a:xfrm>
          <a:prstGeom prst="rect">
            <a:avLst/>
          </a:prstGeom>
        </p:spPr>
      </p:pic>
    </p:spTree>
    <p:extLst>
      <p:ext uri="{BB962C8B-B14F-4D97-AF65-F5344CB8AC3E}">
        <p14:creationId xmlns:p14="http://schemas.microsoft.com/office/powerpoint/2010/main" val="231578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ppt_x"/>
                                          </p:val>
                                        </p:tav>
                                        <p:tav tm="100000">
                                          <p:val>
                                            <p:strVal val="#ppt_x"/>
                                          </p:val>
                                        </p:tav>
                                      </p:tavLst>
                                    </p:anim>
                                    <p:anim calcmode="lin" valueType="num">
                                      <p:cBhvr additive="base">
                                        <p:cTn id="1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0" grpId="0"/>
    </p:bldLst>
  </p:timing>
</p:sld>
</file>

<file path=ppt/theme/theme1.xml><?xml version="1.0" encoding="utf-8"?>
<a:theme xmlns:a="http://schemas.openxmlformats.org/drawingml/2006/main" name="PosterPresentations.com-91CMx122C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Classic - Wide Cen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PosterPresentations.com-91CMx122CM</Template>
  <TotalTime>5059</TotalTime>
  <Words>693</Words>
  <Application>Microsoft Office PowerPoint</Application>
  <PresentationFormat>自定义</PresentationFormat>
  <Paragraphs>65</Paragraphs>
  <Slides>1</Slides>
  <Notes>0</Notes>
  <HiddenSlides>0</HiddenSlides>
  <MMClips>0</MMClips>
  <ScaleCrop>false</ScaleCrop>
  <HeadingPairs>
    <vt:vector size="8" baseType="variant">
      <vt:variant>
        <vt:lpstr>已用的字体</vt:lpstr>
      </vt:variant>
      <vt:variant>
        <vt:i4>8</vt:i4>
      </vt:variant>
      <vt:variant>
        <vt:lpstr>主题</vt:lpstr>
      </vt:variant>
      <vt:variant>
        <vt:i4>2</vt:i4>
      </vt:variant>
      <vt:variant>
        <vt:lpstr>嵌入 OLE 服务器</vt:lpstr>
      </vt:variant>
      <vt:variant>
        <vt:i4>1</vt:i4>
      </vt:variant>
      <vt:variant>
        <vt:lpstr>幻灯片标题</vt:lpstr>
      </vt:variant>
      <vt:variant>
        <vt:i4>1</vt:i4>
      </vt:variant>
    </vt:vector>
  </HeadingPairs>
  <TitlesOfParts>
    <vt:vector size="12" baseType="lpstr">
      <vt:lpstr>等线</vt:lpstr>
      <vt:lpstr>宋体</vt:lpstr>
      <vt:lpstr>Arial</vt:lpstr>
      <vt:lpstr>Calibri</vt:lpstr>
      <vt:lpstr>Cambria Math</vt:lpstr>
      <vt:lpstr>Times New Roman</vt:lpstr>
      <vt:lpstr>Trebuchet MS</vt:lpstr>
      <vt:lpstr>Wingdings</vt:lpstr>
      <vt:lpstr>PosterPresentations.com-91CMx122CM</vt:lpstr>
      <vt:lpstr>Classic - Wide Center</vt:lpstr>
      <vt:lpstr>Image</vt:lpstr>
      <vt:lpstr>PowerPoint 演示文稿</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Chen Jinfu</cp:lastModifiedBy>
  <cp:revision>106</cp:revision>
  <cp:lastPrinted>2019-07-01T02:48:17Z</cp:lastPrinted>
  <dcterms:created xsi:type="dcterms:W3CDTF">2012-02-10T00:16:25Z</dcterms:created>
  <dcterms:modified xsi:type="dcterms:W3CDTF">2019-07-03T07:22:46Z</dcterms:modified>
</cp:coreProperties>
</file>